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0.svg" ContentType="image/svg+xml"/>
  <Override PartName="/ppt/media/image12.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0" r:id="rId3"/>
    <p:sldMasterId id="2147483694" r:id="rId4"/>
  </p:sldMasterIdLst>
  <p:notesMasterIdLst>
    <p:notesMasterId r:id="rId32"/>
  </p:notesMasterIdLst>
  <p:handoutMasterIdLst>
    <p:handoutMasterId r:id="rId33"/>
  </p:handoutMasterIdLst>
  <p:sldIdLst>
    <p:sldId id="282" r:id="rId5"/>
    <p:sldId id="330" r:id="rId6"/>
    <p:sldId id="304" r:id="rId7"/>
    <p:sldId id="297" r:id="rId8"/>
    <p:sldId id="331" r:id="rId9"/>
    <p:sldId id="299" r:id="rId10"/>
    <p:sldId id="298" r:id="rId11"/>
    <p:sldId id="332" r:id="rId12"/>
    <p:sldId id="305" r:id="rId13"/>
    <p:sldId id="311" r:id="rId14"/>
    <p:sldId id="325" r:id="rId15"/>
    <p:sldId id="316" r:id="rId16"/>
    <p:sldId id="317" r:id="rId17"/>
    <p:sldId id="318" r:id="rId18"/>
    <p:sldId id="319" r:id="rId19"/>
    <p:sldId id="315" r:id="rId20"/>
    <p:sldId id="321" r:id="rId21"/>
    <p:sldId id="322" r:id="rId22"/>
    <p:sldId id="326" r:id="rId23"/>
    <p:sldId id="327" r:id="rId24"/>
    <p:sldId id="320" r:id="rId25"/>
    <p:sldId id="328" r:id="rId26"/>
    <p:sldId id="329" r:id="rId27"/>
    <p:sldId id="333" r:id="rId28"/>
    <p:sldId id="323" r:id="rId29"/>
    <p:sldId id="324" r:id="rId30"/>
    <p:sldId id="288" r:id="rId31"/>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999宝藏网" initials="9"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5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8" Type="http://schemas.openxmlformats.org/officeDocument/2006/relationships/tags" Target="tags/tag443.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notesMaster" Target="notesMasters/notesMaster1.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8" Type="http://schemas.openxmlformats.org/officeDocument/2006/relationships/tags" Target="../tags/tag86.xml"/><Relationship Id="rId17" Type="http://schemas.openxmlformats.org/officeDocument/2006/relationships/tags" Target="../tags/tag85.xml"/><Relationship Id="rId16" Type="http://schemas.openxmlformats.org/officeDocument/2006/relationships/tags" Target="../tags/tag84.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4" Type="http://schemas.openxmlformats.org/officeDocument/2006/relationships/tags" Target="../tags/tag109.xml"/><Relationship Id="rId23" Type="http://schemas.openxmlformats.org/officeDocument/2006/relationships/tags" Target="../tags/tag108.xml"/><Relationship Id="rId22" Type="http://schemas.openxmlformats.org/officeDocument/2006/relationships/tags" Target="../tags/tag107.xml"/><Relationship Id="rId21" Type="http://schemas.openxmlformats.org/officeDocument/2006/relationships/tags" Target="../tags/tag106.xml"/><Relationship Id="rId20" Type="http://schemas.openxmlformats.org/officeDocument/2006/relationships/tags" Target="../tags/tag105.xml"/><Relationship Id="rId2" Type="http://schemas.openxmlformats.org/officeDocument/2006/relationships/tags" Target="../tags/tag87.xml"/><Relationship Id="rId19" Type="http://schemas.openxmlformats.org/officeDocument/2006/relationships/tags" Target="../tags/tag104.xml"/><Relationship Id="rId18" Type="http://schemas.openxmlformats.org/officeDocument/2006/relationships/tags" Target="../tags/tag103.xml"/><Relationship Id="rId17" Type="http://schemas.openxmlformats.org/officeDocument/2006/relationships/tags" Target="../tags/tag102.xml"/><Relationship Id="rId16" Type="http://schemas.openxmlformats.org/officeDocument/2006/relationships/tags" Target="../tags/tag101.xml"/><Relationship Id="rId15" Type="http://schemas.openxmlformats.org/officeDocument/2006/relationships/tags" Target="../tags/tag100.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tags" Target="../tags/tag96.xml"/><Relationship Id="rId10" Type="http://schemas.openxmlformats.org/officeDocument/2006/relationships/tags" Target="../tags/tag95.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7" Type="http://schemas.openxmlformats.org/officeDocument/2006/relationships/tags" Target="../tags/tag125.xml"/><Relationship Id="rId16" Type="http://schemas.openxmlformats.org/officeDocument/2006/relationships/tags" Target="../tags/tag124.xml"/><Relationship Id="rId15" Type="http://schemas.openxmlformats.org/officeDocument/2006/relationships/tags" Target="../tags/tag123.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tags" Target="../tags/tag126.xml"/><Relationship Id="rId17" Type="http://schemas.openxmlformats.org/officeDocument/2006/relationships/tags" Target="../tags/tag141.xml"/><Relationship Id="rId16" Type="http://schemas.openxmlformats.org/officeDocument/2006/relationships/tags" Target="../tags/tag140.xml"/><Relationship Id="rId15" Type="http://schemas.openxmlformats.org/officeDocument/2006/relationships/tags" Target="../tags/tag139.xml"/><Relationship Id="rId14" Type="http://schemas.openxmlformats.org/officeDocument/2006/relationships/tags" Target="../tags/tag138.xml"/><Relationship Id="rId13" Type="http://schemas.openxmlformats.org/officeDocument/2006/relationships/tags" Target="../tags/tag137.xml"/><Relationship Id="rId12" Type="http://schemas.openxmlformats.org/officeDocument/2006/relationships/tags" Target="../tags/tag136.xml"/><Relationship Id="rId11" Type="http://schemas.openxmlformats.org/officeDocument/2006/relationships/tags" Target="../tags/tag135.xml"/><Relationship Id="rId10" Type="http://schemas.openxmlformats.org/officeDocument/2006/relationships/tags" Target="../tags/tag134.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2" Type="http://schemas.openxmlformats.org/officeDocument/2006/relationships/tags" Target="../tags/tag152.xml"/><Relationship Id="rId11" Type="http://schemas.openxmlformats.org/officeDocument/2006/relationships/tags" Target="../tags/tag151.xml"/><Relationship Id="rId10" Type="http://schemas.openxmlformats.org/officeDocument/2006/relationships/tags" Target="../tags/tag150.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74.xml"/><Relationship Id="rId8" Type="http://schemas.openxmlformats.org/officeDocument/2006/relationships/tags" Target="../tags/tag173.xml"/><Relationship Id="rId7" Type="http://schemas.openxmlformats.org/officeDocument/2006/relationships/tags" Target="../tags/tag172.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1" Type="http://schemas.openxmlformats.org/officeDocument/2006/relationships/tags" Target="../tags/tag176.xml"/><Relationship Id="rId10" Type="http://schemas.openxmlformats.org/officeDocument/2006/relationships/tags" Target="../tags/tag175.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222.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tags" Target="../tags/tag224.xml"/><Relationship Id="rId10" Type="http://schemas.openxmlformats.org/officeDocument/2006/relationships/tags" Target="../tags/tag223.xm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234.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1" Type="http://schemas.openxmlformats.org/officeDocument/2006/relationships/tags" Target="../tags/tag236.xml"/><Relationship Id="rId10" Type="http://schemas.openxmlformats.org/officeDocument/2006/relationships/tags" Target="../tags/tag235.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44.xml"/><Relationship Id="rId8" Type="http://schemas.openxmlformats.org/officeDocument/2006/relationships/tags" Target="../tags/tag243.xml"/><Relationship Id="rId7" Type="http://schemas.openxmlformats.org/officeDocument/2006/relationships/tags" Target="../tags/tag242.xml"/><Relationship Id="rId6" Type="http://schemas.openxmlformats.org/officeDocument/2006/relationships/tags" Target="../tags/tag241.xml"/><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tags" Target="../tags/tag237.xml"/><Relationship Id="rId13" Type="http://schemas.openxmlformats.org/officeDocument/2006/relationships/tags" Target="../tags/tag248.xml"/><Relationship Id="rId12" Type="http://schemas.openxmlformats.org/officeDocument/2006/relationships/tags" Target="../tags/tag247.xml"/><Relationship Id="rId11" Type="http://schemas.openxmlformats.org/officeDocument/2006/relationships/tags" Target="../tags/tag246.xml"/><Relationship Id="rId10" Type="http://schemas.openxmlformats.org/officeDocument/2006/relationships/tags" Target="../tags/tag245.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256.xml"/><Relationship Id="rId8" Type="http://schemas.openxmlformats.org/officeDocument/2006/relationships/tags" Target="../tags/tag255.xml"/><Relationship Id="rId7" Type="http://schemas.openxmlformats.org/officeDocument/2006/relationships/tags" Target="../tags/tag254.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3" Type="http://schemas.openxmlformats.org/officeDocument/2006/relationships/tags" Target="../tags/tag250.xml"/><Relationship Id="rId2" Type="http://schemas.openxmlformats.org/officeDocument/2006/relationships/tags" Target="../tags/tag249.xml"/><Relationship Id="rId13" Type="http://schemas.openxmlformats.org/officeDocument/2006/relationships/tags" Target="../tags/tag260.xml"/><Relationship Id="rId12" Type="http://schemas.openxmlformats.org/officeDocument/2006/relationships/tags" Target="../tags/tag259.xml"/><Relationship Id="rId11" Type="http://schemas.openxmlformats.org/officeDocument/2006/relationships/tags" Target="../tags/tag258.xml"/><Relationship Id="rId10" Type="http://schemas.openxmlformats.org/officeDocument/2006/relationships/tags" Target="../tags/tag257.xm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268.xml"/><Relationship Id="rId8" Type="http://schemas.openxmlformats.org/officeDocument/2006/relationships/tags" Target="../tags/tag267.xml"/><Relationship Id="rId7" Type="http://schemas.openxmlformats.org/officeDocument/2006/relationships/tags" Target="../tags/tag266.xml"/><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tags" Target="../tags/tag263.xml"/><Relationship Id="rId3" Type="http://schemas.openxmlformats.org/officeDocument/2006/relationships/tags" Target="../tags/tag262.xml"/><Relationship Id="rId2" Type="http://schemas.openxmlformats.org/officeDocument/2006/relationships/tags" Target="../tags/tag261.xml"/><Relationship Id="rId12" Type="http://schemas.openxmlformats.org/officeDocument/2006/relationships/tags" Target="../tags/tag271.xml"/><Relationship Id="rId11" Type="http://schemas.openxmlformats.org/officeDocument/2006/relationships/tags" Target="../tags/tag270.xml"/><Relationship Id="rId10" Type="http://schemas.openxmlformats.org/officeDocument/2006/relationships/tags" Target="../tags/tag269.xm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7" Type="http://schemas.openxmlformats.org/officeDocument/2006/relationships/tags" Target="../tags/tag287.xml"/><Relationship Id="rId16" Type="http://schemas.openxmlformats.org/officeDocument/2006/relationships/tags" Target="../tags/tag286.xml"/><Relationship Id="rId15" Type="http://schemas.openxmlformats.org/officeDocument/2006/relationships/tags" Target="../tags/tag285.xml"/><Relationship Id="rId14" Type="http://schemas.openxmlformats.org/officeDocument/2006/relationships/tags" Target="../tags/tag284.xml"/><Relationship Id="rId13" Type="http://schemas.openxmlformats.org/officeDocument/2006/relationships/tags" Target="../tags/tag283.xml"/><Relationship Id="rId12" Type="http://schemas.openxmlformats.org/officeDocument/2006/relationships/tags" Target="../tags/tag282.xml"/><Relationship Id="rId11" Type="http://schemas.openxmlformats.org/officeDocument/2006/relationships/tags" Target="../tags/tag281.xml"/><Relationship Id="rId10" Type="http://schemas.openxmlformats.org/officeDocument/2006/relationships/tags" Target="../tags/tag280.xml"/><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4" Type="http://schemas.openxmlformats.org/officeDocument/2006/relationships/tags" Target="../tags/tag300.xml"/><Relationship Id="rId13" Type="http://schemas.openxmlformats.org/officeDocument/2006/relationships/tags" Target="../tags/tag299.xml"/><Relationship Id="rId12" Type="http://schemas.openxmlformats.org/officeDocument/2006/relationships/tags" Target="../tags/tag298.xml"/><Relationship Id="rId11" Type="http://schemas.openxmlformats.org/officeDocument/2006/relationships/tags" Target="../tags/tag297.xml"/><Relationship Id="rId10" Type="http://schemas.openxmlformats.org/officeDocument/2006/relationships/tags" Target="../tags/tag296.xm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4" Type="http://schemas.openxmlformats.org/officeDocument/2006/relationships/tags" Target="../tags/tag313.xml"/><Relationship Id="rId13" Type="http://schemas.openxmlformats.org/officeDocument/2006/relationships/tags" Target="../tags/tag312.xml"/><Relationship Id="rId12" Type="http://schemas.openxmlformats.org/officeDocument/2006/relationships/tags" Target="../tags/tag311.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tags" Target="../tags/tag314.xml"/><Relationship Id="rId14" Type="http://schemas.openxmlformats.org/officeDocument/2006/relationships/tags" Target="../tags/tag325.xml"/><Relationship Id="rId13" Type="http://schemas.openxmlformats.org/officeDocument/2006/relationships/image" Target="../media/image1.png"/><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image" Target="../media/image3.jpeg"/><Relationship Id="rId2" Type="http://schemas.openxmlformats.org/officeDocument/2006/relationships/tags" Target="../tags/tag335.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338.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4" Type="http://schemas.openxmlformats.org/officeDocument/2006/relationships/tags" Target="../tags/tag340.xml"/><Relationship Id="rId3" Type="http://schemas.openxmlformats.org/officeDocument/2006/relationships/image" Target="../media/image5.jpeg"/><Relationship Id="rId2" Type="http://schemas.openxmlformats.org/officeDocument/2006/relationships/tags" Target="../tags/tag339.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341.xml"/><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342.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ags" Target="../tags/tag343.xml"/><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344.xml"/><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345.xml"/><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346.xml"/><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image" Target="../media/image7.jpeg"/><Relationship Id="rId2" Type="http://schemas.openxmlformats.org/officeDocument/2006/relationships/tags" Target="../tags/tag347.xml"/><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7" Type="http://schemas.openxmlformats.org/officeDocument/2006/relationships/tags" Target="../tags/tag354.xml"/><Relationship Id="rId6" Type="http://schemas.openxmlformats.org/officeDocument/2006/relationships/tags" Target="../tags/tag353.xml"/><Relationship Id="rId5" Type="http://schemas.openxmlformats.org/officeDocument/2006/relationships/tags" Target="../tags/tag352.xml"/><Relationship Id="rId4" Type="http://schemas.openxmlformats.org/officeDocument/2006/relationships/tags" Target="../tags/tag351.xml"/><Relationship Id="rId3" Type="http://schemas.openxmlformats.org/officeDocument/2006/relationships/image" Target="../media/image4.jpeg"/><Relationship Id="rId2" Type="http://schemas.openxmlformats.org/officeDocument/2006/relationships/tags" Target="../tags/tag350.xml"/><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image" Target="../media/image4.jpeg"/><Relationship Id="rId2" Type="http://schemas.openxmlformats.org/officeDocument/2006/relationships/tags" Target="../tags/tag355.xml"/><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9" Type="http://schemas.openxmlformats.org/officeDocument/2006/relationships/tags" Target="../tags/tag368.xml"/><Relationship Id="rId8" Type="http://schemas.openxmlformats.org/officeDocument/2006/relationships/tags" Target="../tags/tag367.xml"/><Relationship Id="rId7" Type="http://schemas.openxmlformats.org/officeDocument/2006/relationships/tags" Target="../tags/tag366.xml"/><Relationship Id="rId6" Type="http://schemas.openxmlformats.org/officeDocument/2006/relationships/tags" Target="../tags/tag365.xml"/><Relationship Id="rId5" Type="http://schemas.openxmlformats.org/officeDocument/2006/relationships/tags" Target="../tags/tag364.xml"/><Relationship Id="rId4" Type="http://schemas.openxmlformats.org/officeDocument/2006/relationships/tags" Target="../tags/tag363.xml"/><Relationship Id="rId3" Type="http://schemas.openxmlformats.org/officeDocument/2006/relationships/image" Target="../media/image4.jpeg"/><Relationship Id="rId2" Type="http://schemas.openxmlformats.org/officeDocument/2006/relationships/tags" Target="../tags/tag362.xml"/><Relationship Id="rId10" Type="http://schemas.openxmlformats.org/officeDocument/2006/relationships/tags" Target="../tags/tag369.xml"/><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9" Type="http://schemas.openxmlformats.org/officeDocument/2006/relationships/tags" Target="../tags/tag376.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image" Target="../media/image4.jpeg"/><Relationship Id="rId2" Type="http://schemas.openxmlformats.org/officeDocument/2006/relationships/tags" Target="../tags/tag370.xml"/><Relationship Id="rId10" Type="http://schemas.openxmlformats.org/officeDocument/2006/relationships/tags" Target="../tags/tag377.xml"/><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image" Target="../media/image4.jpeg"/><Relationship Id="rId2" Type="http://schemas.openxmlformats.org/officeDocument/2006/relationships/tags" Target="../tags/tag378.xml"/><Relationship Id="rId10" Type="http://schemas.openxmlformats.org/officeDocument/2006/relationships/tags" Target="../tags/tag385.xml"/><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image" Target="../media/image4.jpeg"/><Relationship Id="rId2" Type="http://schemas.openxmlformats.org/officeDocument/2006/relationships/tags" Target="../tags/tag386.xml"/><Relationship Id="rId12" Type="http://schemas.openxmlformats.org/officeDocument/2006/relationships/tags" Target="../tags/tag395.xml"/><Relationship Id="rId11" Type="http://schemas.openxmlformats.org/officeDocument/2006/relationships/tags" Target="../tags/tag394.xml"/><Relationship Id="rId10" Type="http://schemas.openxmlformats.org/officeDocument/2006/relationships/tags" Target="../tags/tag393.xml"/><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402.xml"/><Relationship Id="rId8" Type="http://schemas.openxmlformats.org/officeDocument/2006/relationships/tags" Target="../tags/tag401.xml"/><Relationship Id="rId7" Type="http://schemas.openxmlformats.org/officeDocument/2006/relationships/tags" Target="../tags/tag400.xml"/><Relationship Id="rId6" Type="http://schemas.openxmlformats.org/officeDocument/2006/relationships/tags" Target="../tags/tag399.xml"/><Relationship Id="rId5" Type="http://schemas.openxmlformats.org/officeDocument/2006/relationships/tags" Target="../tags/tag398.xml"/><Relationship Id="rId4" Type="http://schemas.openxmlformats.org/officeDocument/2006/relationships/tags" Target="../tags/tag397.xml"/><Relationship Id="rId3" Type="http://schemas.openxmlformats.org/officeDocument/2006/relationships/image" Target="../media/image4.jpeg"/><Relationship Id="rId2" Type="http://schemas.openxmlformats.org/officeDocument/2006/relationships/tags" Target="../tags/tag396.xml"/><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1" Type="http://schemas.openxmlformats.org/officeDocument/2006/relationships/tags" Target="../tags/tag52.xml"/><Relationship Id="rId10" Type="http://schemas.openxmlformats.org/officeDocument/2006/relationships/tags" Target="../tags/tag5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章节页_1_5">
    <p:bg>
      <p:bgRef idx="1001">
        <a:schemeClr val="bg2"/>
      </p:bgRef>
    </p:bg>
    <p:spTree>
      <p:nvGrpSpPr>
        <p:cNvPr id="1" name=""/>
        <p:cNvGrpSpPr/>
        <p:nvPr/>
      </p:nvGrpSpPr>
      <p:grpSpPr>
        <a:xfrm>
          <a:off x="0" y="0"/>
          <a:ext cx="0" cy="0"/>
          <a:chOff x="0" y="0"/>
          <a:chExt cx="0" cy="0"/>
        </a:xfrm>
      </p:grpSpPr>
      <p:sp>
        <p:nvSpPr>
          <p:cNvPr id="6" name="矩形 1"/>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日期占位符 3"/>
          <p:cNvSpPr>
            <a:spLocks noGrp="1"/>
          </p:cNvSpPr>
          <p:nvPr>
            <p:ph type="dt" sz="half" idx="16385"/>
            <p:custDataLst>
              <p:tags r:id="rId3"/>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2" name="页脚占位符 4"/>
          <p:cNvSpPr>
            <a:spLocks noGrp="1"/>
          </p:cNvSpPr>
          <p:nvPr>
            <p:ph type="ftr" sz="quarter" idx="16386"/>
            <p:custDataLst>
              <p:tags r:id="rId4"/>
            </p:custDataLst>
          </p:nvPr>
        </p:nvSpPr>
        <p:spPr>
          <a:xfrm>
            <a:off x="4038600" y="6356350"/>
            <a:ext cx="4114800" cy="365125"/>
          </a:xfrm>
        </p:spPr>
        <p:txBody>
          <a:bodyPr/>
          <a:lstStyle/>
          <a:p>
            <a:endParaRPr lang="zh-CN" altLang="en-US"/>
          </a:p>
        </p:txBody>
      </p:sp>
      <p:sp>
        <p:nvSpPr>
          <p:cNvPr id="13" name="灯片编号占位符 5"/>
          <p:cNvSpPr>
            <a:spLocks noGrp="1"/>
          </p:cNvSpPr>
          <p:nvPr>
            <p:ph type="sldNum" sz="quarter" idx="16387"/>
            <p:custDataLst>
              <p:tags r:id="rId5"/>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14" name="矩形: 圆顶角 12"/>
          <p:cNvSpPr/>
          <p:nvPr userDrawn="1">
            <p:custDataLst>
              <p:tags r:id="rId6"/>
            </p:custDataLst>
          </p:nvPr>
        </p:nvSpPr>
        <p:spPr>
          <a:xfrm rot="2160000" flipH="1">
            <a:off x="2314395" y="2028634"/>
            <a:ext cx="1498714" cy="2882836"/>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5" name="矩形: 圆顶角 13"/>
          <p:cNvSpPr/>
          <p:nvPr userDrawn="1">
            <p:custDataLst>
              <p:tags r:id="rId7"/>
            </p:custDataLst>
          </p:nvPr>
        </p:nvSpPr>
        <p:spPr>
          <a:xfrm rot="12960000" flipH="1">
            <a:off x="1374377" y="1923376"/>
            <a:ext cx="1498714" cy="2923057"/>
          </a:xfrm>
          <a:prstGeom prst="round2SameRect">
            <a:avLst>
              <a:gd name="adj1" fmla="val 50000"/>
              <a:gd name="adj2" fmla="val 0"/>
            </a:avLst>
          </a:prstGeom>
          <a:gradFill flip="none" rotWithShape="1">
            <a:gsLst>
              <a:gs pos="87000">
                <a:schemeClr val="accent1">
                  <a:alpha val="0"/>
                  <a:lumMod val="0"/>
                  <a:lumOff val="100000"/>
                </a:schemeClr>
              </a:gs>
              <a:gs pos="0">
                <a:schemeClr val="accent1">
                  <a:lumMod val="5000"/>
                  <a:lumOff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endParaRPr>
          </a:p>
        </p:txBody>
      </p:sp>
      <p:sp>
        <p:nvSpPr>
          <p:cNvPr id="9" name="标题"/>
          <p:cNvSpPr txBox="1">
            <a:spLocks noGrp="1"/>
          </p:cNvSpPr>
          <p:nvPr>
            <p:ph type="title" idx="16388" hasCustomPrompt="1"/>
            <p:custDataLst>
              <p:tags r:id="rId8"/>
            </p:custDataLst>
          </p:nvPr>
        </p:nvSpPr>
        <p:spPr>
          <a:xfrm>
            <a:off x="4823883" y="3530600"/>
            <a:ext cx="6352117" cy="1524000"/>
          </a:xfrm>
          <a:prstGeom prst="rect">
            <a:avLst/>
          </a:prstGeom>
          <a:noFill/>
          <a:ln>
            <a:noFill/>
            <a:prstDash val="sysDash"/>
          </a:ln>
        </p:spPr>
        <p:txBody>
          <a:bodyPr vert="horz" wrap="square" lIns="0" tIns="0" rIns="0" bIns="0" rtlCol="0" anchor="t" anchorCtr="0">
            <a:normAutofit/>
          </a:bodyPr>
          <a:lstStyle>
            <a:lvl1pPr marL="0" marR="0" lvl="0" indent="0" algn="r" defTabSz="914400" rtl="0" eaLnBrk="1" fontAlgn="auto" latinLnBrk="0" hangingPunct="1">
              <a:lnSpc>
                <a:spcPct val="100000"/>
              </a:lnSpc>
              <a:spcBef>
                <a:spcPct val="0"/>
              </a:spcBef>
              <a:spcAft>
                <a:spcPct val="0"/>
              </a:spcAft>
              <a:buClrTx/>
              <a:buSzTx/>
              <a:buFontTx/>
              <a:buNone/>
              <a:defRPr kumimoji="0" lang="zh-CN" altLang="en-US" sz="4800" b="0"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单击此处添加章节标题</a:t>
            </a:r>
            <a:endParaRPr dirty="0">
              <a:sym typeface="+mn-ea"/>
            </a:endParaRPr>
          </a:p>
        </p:txBody>
      </p:sp>
      <p:sp>
        <p:nvSpPr>
          <p:cNvPr id="10" name="节编号"/>
          <p:cNvSpPr txBox="1">
            <a:spLocks noGrp="1"/>
          </p:cNvSpPr>
          <p:nvPr>
            <p:ph type="body" idx="16389" hasCustomPrompt="1"/>
            <p:custDataLst>
              <p:tags r:id="rId9"/>
            </p:custDataLst>
          </p:nvPr>
        </p:nvSpPr>
        <p:spPr>
          <a:xfrm>
            <a:off x="9648825" y="1905000"/>
            <a:ext cx="1527175" cy="1524000"/>
          </a:xfrm>
          <a:prstGeom prst="rect">
            <a:avLst/>
          </a:prstGeom>
          <a:noFill/>
          <a:ln>
            <a:noFill/>
            <a:prstDash val="sysDash"/>
          </a:ln>
        </p:spPr>
        <p:txBody>
          <a:bodyPr vert="horz" wrap="none" lIns="0" tIns="0" rIns="0" bIns="0" rtlCol="0" anchor="ctr" anchorCtr="0">
            <a:normAutofit/>
          </a:bodyPr>
          <a:lstStyle>
            <a:lvl1pPr marL="0" marR="0" lvl="0" indent="0" algn="r" defTabSz="914400" rtl="0" eaLnBrk="1" fontAlgn="auto" latinLnBrk="0" hangingPunct="1">
              <a:lnSpc>
                <a:spcPct val="109000"/>
              </a:lnSpc>
              <a:spcBef>
                <a:spcPct val="0"/>
              </a:spcBef>
              <a:spcAft>
                <a:spcPct val="0"/>
              </a:spcAft>
              <a:buClrTx/>
              <a:buSzTx/>
              <a:buFontTx/>
              <a:buNone/>
              <a:defRPr kumimoji="0" lang="zh-CN" altLang="en-US" sz="7200" b="1"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01</a:t>
            </a:r>
            <a:endParaRPr dirty="0">
              <a:sym typeface="+mn-ea"/>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结束页_1_3">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7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8" name="椭圆 7"/>
          <p:cNvSpPr>
            <a:spLocks noChangeAspect="1"/>
          </p:cNvSpPr>
          <p:nvPr userDrawn="1">
            <p:custDataLst>
              <p:tags r:id="rId3"/>
            </p:custDataLst>
          </p:nvPr>
        </p:nvSpPr>
        <p:spPr>
          <a:xfrm>
            <a:off x="2288565" y="1318468"/>
            <a:ext cx="1763395" cy="1763395"/>
          </a:xfrm>
          <a:prstGeom prst="ellipse">
            <a:avLst/>
          </a:prstGeom>
          <a:gradFill>
            <a:gsLst>
              <a:gs pos="0">
                <a:schemeClr val="bg1">
                  <a:alpha val="0"/>
                </a:schemeClr>
              </a:gs>
              <a:gs pos="10000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9" name="日期占位符 3"/>
          <p:cNvSpPr>
            <a:spLocks noGrp="1"/>
          </p:cNvSpPr>
          <p:nvPr>
            <p:ph type="dt" sz="half" idx="16385"/>
            <p:custDataLst>
              <p:tags r:id="rId4"/>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1" name="页脚占位符 4"/>
          <p:cNvSpPr>
            <a:spLocks noGrp="1"/>
          </p:cNvSpPr>
          <p:nvPr>
            <p:ph type="ftr" sz="quarter" idx="16386"/>
            <p:custDataLst>
              <p:tags r:id="rId5"/>
            </p:custDataLst>
          </p:nvPr>
        </p:nvSpPr>
        <p:spPr>
          <a:xfrm>
            <a:off x="4038600" y="6356350"/>
            <a:ext cx="4114800" cy="365125"/>
          </a:xfrm>
        </p:spPr>
        <p:txBody>
          <a:bodyPr/>
          <a:lstStyle/>
          <a:p>
            <a:endParaRPr lang="zh-CN" altLang="en-US"/>
          </a:p>
        </p:txBody>
      </p:sp>
      <p:sp>
        <p:nvSpPr>
          <p:cNvPr id="12" name="灯片编号占位符 5"/>
          <p:cNvSpPr>
            <a:spLocks noGrp="1"/>
          </p:cNvSpPr>
          <p:nvPr>
            <p:ph type="sldNum" sz="quarter" idx="16387"/>
            <p:custDataLst>
              <p:tags r:id="rId6"/>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16" name="矩形: 圆顶角 12"/>
          <p:cNvSpPr/>
          <p:nvPr userDrawn="1">
            <p:custDataLst>
              <p:tags r:id="rId7"/>
            </p:custDataLst>
          </p:nvPr>
        </p:nvSpPr>
        <p:spPr>
          <a:xfrm rot="2700000" flipH="1" flipV="1">
            <a:off x="8203681" y="2169756"/>
            <a:ext cx="2033110" cy="3784533"/>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7" name="矩形: 圆顶角 13"/>
          <p:cNvSpPr/>
          <p:nvPr userDrawn="1">
            <p:custDataLst>
              <p:tags r:id="rId8"/>
            </p:custDataLst>
          </p:nvPr>
        </p:nvSpPr>
        <p:spPr>
          <a:xfrm rot="13500000" flipH="1" flipV="1">
            <a:off x="7899822" y="902160"/>
            <a:ext cx="2033110" cy="3837349"/>
          </a:xfrm>
          <a:prstGeom prst="round2SameRect">
            <a:avLst>
              <a:gd name="adj1" fmla="val 50000"/>
              <a:gd name="adj2" fmla="val 0"/>
            </a:avLst>
          </a:prstGeom>
          <a:gradFill flip="none" rotWithShape="1">
            <a:gsLst>
              <a:gs pos="87000">
                <a:srgbClr val="FFFFFF">
                  <a:alpha val="0"/>
                </a:srgbClr>
              </a:gs>
              <a:gs pos="0">
                <a:schemeClr val="accent1">
                  <a:lumMod val="5000"/>
                  <a:lumOff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sym typeface="+mn-ea"/>
            </a:endParaRPr>
          </a:p>
        </p:txBody>
      </p:sp>
      <p:sp>
        <p:nvSpPr>
          <p:cNvPr id="13" name="Subtitle 12"/>
          <p:cNvSpPr>
            <a:spLocks noGrp="1"/>
          </p:cNvSpPr>
          <p:nvPr>
            <p:ph type="body" idx="16389" hasCustomPrompt="1"/>
            <p:custDataLst>
              <p:tags r:id="rId9"/>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endParaRPr lang="zh-CN" altLang="en-US"/>
          </a:p>
        </p:txBody>
      </p:sp>
      <p:sp>
        <p:nvSpPr>
          <p:cNvPr id="19" name="标题"/>
          <p:cNvSpPr txBox="1">
            <a:spLocks noGrp="1"/>
          </p:cNvSpPr>
          <p:nvPr>
            <p:ph type="title" idx="16388" hasCustomPrompt="1"/>
            <p:custDataLst>
              <p:tags r:id="rId10"/>
            </p:custDataLst>
          </p:nvPr>
        </p:nvSpPr>
        <p:spPr>
          <a:xfrm>
            <a:off x="1016000" y="3175000"/>
            <a:ext cx="5451122" cy="1016000"/>
          </a:xfrm>
          <a:prstGeom prst="rect">
            <a:avLst/>
          </a:prstGeom>
          <a:noFill/>
          <a:ln>
            <a:noFill/>
            <a:prstDash val="sysDash"/>
          </a:ln>
        </p:spPr>
        <p:txBody>
          <a:bodyPr vert="horz" wrap="square" lIns="0" tIns="0" rIns="0" bIns="0" rtlCol="0" anchor="t">
            <a:normAutofit/>
          </a:bodyPr>
          <a:lstStyle>
            <a:lvl1pPr marL="0" marR="0" indent="0" algn="l" defTabSz="914400" rtl="0" eaLnBrk="1" fontAlgn="auto" latinLnBrk="0" hangingPunct="1">
              <a:lnSpc>
                <a:spcPct val="100000"/>
              </a:lnSpc>
              <a:spcBef>
                <a:spcPct val="0"/>
              </a:spcBef>
              <a:spcAft>
                <a:spcPct val="0"/>
              </a:spcAft>
              <a:buClrTx/>
              <a:buSzTx/>
              <a:buFontTx/>
              <a:buNone/>
              <a:defRPr kumimoji="0" lang="zh-CN" altLang="en-US" sz="6400" b="1" i="0" u="none" strike="noStrike" kern="1200" cap="none" spc="0" normalizeH="0" baseline="0" noProof="1" dirty="0">
                <a:ln>
                  <a:noFill/>
                  <a:prstDash val="sysDot"/>
                </a:ln>
                <a:solidFill>
                  <a:schemeClr val="accent1"/>
                </a:solidFill>
                <a:latin typeface="+mj-ea"/>
                <a:ea typeface="+mj-ea"/>
                <a:cs typeface="MiSans" panose="00000500000000000000" charset="-122"/>
                <a:sym typeface="+mn-ea"/>
              </a:defRPr>
            </a:lvl1pPr>
          </a:lstStyle>
          <a:p>
            <a:pPr lvl="0" algn="l"/>
            <a:r>
              <a:rPr dirty="0">
                <a:sym typeface="+mn-ea"/>
              </a:rPr>
              <a:t>谢谢观看</a:t>
            </a:r>
            <a:endParaRPr dirty="0">
              <a:sym typeface="+mn-ea"/>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目录页-1-5-4">
    <p:bg>
      <p:bgRef idx="1001">
        <a:schemeClr val="bg2"/>
      </p:bgRef>
    </p:bg>
    <p:spTree>
      <p:nvGrpSpPr>
        <p:cNvPr id="1" name=""/>
        <p:cNvGrpSpPr/>
        <p:nvPr/>
      </p:nvGrpSpPr>
      <p:grpSpPr>
        <a:xfrm>
          <a:off x="0" y="0"/>
          <a:ext cx="0" cy="0"/>
          <a:chOff x="0" y="0"/>
          <a:chExt cx="0" cy="0"/>
        </a:xfrm>
      </p:grpSpPr>
      <p:sp>
        <p:nvSpPr>
          <p:cNvPr id="8" name="日期占位符 3"/>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4"/>
          <p:cNvSpPr>
            <a:spLocks noGrp="1"/>
          </p:cNvSpPr>
          <p:nvPr>
            <p:ph type="ftr" sz="quarter" idx="11"/>
            <p:custDataLst>
              <p:tags r:id="rId3"/>
            </p:custDataLst>
          </p:nvPr>
        </p:nvSpPr>
        <p:spPr/>
        <p:txBody>
          <a:bodyPr/>
          <a:p>
            <a:endParaRPr lang="zh-CN" altLang="en-US"/>
          </a:p>
        </p:txBody>
      </p:sp>
      <p:sp>
        <p:nvSpPr>
          <p:cNvPr id="10" name="灯片编号占位符 5"/>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Subtitle 10"/>
          <p:cNvSpPr>
            <a:spLocks noGrp="1"/>
          </p:cNvSpPr>
          <p:nvPr>
            <p:ph type="subTitle" idx="17826305" hasCustomPrompt="1"/>
            <p:custDataLst>
              <p:tags r:id="rId5"/>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endParaRPr lang="zh-CN" altLang="en-US"/>
          </a:p>
        </p:txBody>
      </p:sp>
      <p:sp>
        <p:nvSpPr>
          <p:cNvPr id="12" name="Title 11"/>
          <p:cNvSpPr>
            <a:spLocks noGrp="1"/>
          </p:cNvSpPr>
          <p:nvPr>
            <p:ph type="ctrTitle" idx="17826049" hasCustomPrompt="1"/>
            <p:custDataLst>
              <p:tags r:id="rId6"/>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endParaRPr lang="zh-CN" altLang="en-US"/>
          </a:p>
        </p:txBody>
      </p:sp>
      <p:sp>
        <p:nvSpPr>
          <p:cNvPr id="13" name="Text Placeholder 12"/>
          <p:cNvSpPr>
            <a:spLocks noGrp="1"/>
          </p:cNvSpPr>
          <p:nvPr>
            <p:ph type="body" idx="319883777" hasCustomPrompt="1"/>
            <p:custDataLst>
              <p:tags r:id="rId7"/>
            </p:custDataLst>
          </p:nvPr>
        </p:nvSpPr>
        <p:spPr>
          <a:xfrm>
            <a:off x="40703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01</a:t>
            </a:r>
            <a:endParaRPr lang="zh-CN" altLang="en-US" smtClean="0"/>
          </a:p>
        </p:txBody>
      </p:sp>
      <p:sp>
        <p:nvSpPr>
          <p:cNvPr id="14" name="装饰  3"/>
          <p:cNvSpPr>
            <a:spLocks noGrp="1"/>
          </p:cNvSpPr>
          <p:nvPr>
            <p:ph type="body" idx="319883522" hasCustomPrompt="1"/>
            <p:custDataLst>
              <p:tags r:id="rId8"/>
            </p:custDataLst>
          </p:nvPr>
        </p:nvSpPr>
        <p:spPr>
          <a:xfrm>
            <a:off x="48514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5" name="Text Placeholder 14"/>
          <p:cNvSpPr>
            <a:spLocks noGrp="1"/>
          </p:cNvSpPr>
          <p:nvPr>
            <p:ph type="body" idx="51446017" hasCustomPrompt="1"/>
            <p:custDataLst>
              <p:tags r:id="rId9"/>
            </p:custDataLst>
          </p:nvPr>
        </p:nvSpPr>
        <p:spPr>
          <a:xfrm>
            <a:off x="50800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Text Placeholder 15"/>
          <p:cNvSpPr>
            <a:spLocks noGrp="1"/>
          </p:cNvSpPr>
          <p:nvPr>
            <p:ph type="body" idx="319949313" hasCustomPrompt="1"/>
            <p:custDataLst>
              <p:tags r:id="rId10"/>
            </p:custDataLst>
          </p:nvPr>
        </p:nvSpPr>
        <p:spPr>
          <a:xfrm>
            <a:off x="79946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02</a:t>
            </a:r>
            <a:endParaRPr lang="zh-CN" altLang="en-US" smtClean="0"/>
          </a:p>
        </p:txBody>
      </p:sp>
      <p:sp>
        <p:nvSpPr>
          <p:cNvPr id="17" name="装饰  6"/>
          <p:cNvSpPr>
            <a:spLocks noGrp="1"/>
          </p:cNvSpPr>
          <p:nvPr>
            <p:ph type="body" idx="319949058" hasCustomPrompt="1"/>
            <p:custDataLst>
              <p:tags r:id="rId11"/>
            </p:custDataLst>
          </p:nvPr>
        </p:nvSpPr>
        <p:spPr>
          <a:xfrm>
            <a:off x="87757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8" name="Text Placeholder 17"/>
          <p:cNvSpPr>
            <a:spLocks noGrp="1"/>
          </p:cNvSpPr>
          <p:nvPr>
            <p:ph type="body" idx="51511553" hasCustomPrompt="1"/>
            <p:custDataLst>
              <p:tags r:id="rId12"/>
            </p:custDataLst>
          </p:nvPr>
        </p:nvSpPr>
        <p:spPr>
          <a:xfrm>
            <a:off x="90043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Text Placeholder 18"/>
          <p:cNvSpPr>
            <a:spLocks noGrp="1"/>
          </p:cNvSpPr>
          <p:nvPr>
            <p:ph type="body" idx="320014849" hasCustomPrompt="1"/>
            <p:custDataLst>
              <p:tags r:id="rId13"/>
            </p:custDataLst>
          </p:nvPr>
        </p:nvSpPr>
        <p:spPr>
          <a:xfrm>
            <a:off x="40703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03</a:t>
            </a:r>
            <a:endParaRPr lang="zh-CN" altLang="en-US" smtClean="0"/>
          </a:p>
        </p:txBody>
      </p:sp>
      <p:sp>
        <p:nvSpPr>
          <p:cNvPr id="20" name="装饰  9"/>
          <p:cNvSpPr>
            <a:spLocks noGrp="1"/>
          </p:cNvSpPr>
          <p:nvPr>
            <p:ph type="body" idx="320014594" hasCustomPrompt="1"/>
            <p:custDataLst>
              <p:tags r:id="rId14"/>
            </p:custDataLst>
          </p:nvPr>
        </p:nvSpPr>
        <p:spPr>
          <a:xfrm>
            <a:off x="48514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Text Placeholder 20"/>
          <p:cNvSpPr>
            <a:spLocks noGrp="1"/>
          </p:cNvSpPr>
          <p:nvPr>
            <p:ph type="body" idx="51577089" hasCustomPrompt="1"/>
            <p:custDataLst>
              <p:tags r:id="rId15"/>
            </p:custDataLst>
          </p:nvPr>
        </p:nvSpPr>
        <p:spPr>
          <a:xfrm>
            <a:off x="50800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2" name="Text Placeholder 21"/>
          <p:cNvSpPr>
            <a:spLocks noGrp="1"/>
          </p:cNvSpPr>
          <p:nvPr>
            <p:ph type="body" idx="320080385" hasCustomPrompt="1"/>
            <p:custDataLst>
              <p:tags r:id="rId16"/>
            </p:custDataLst>
          </p:nvPr>
        </p:nvSpPr>
        <p:spPr>
          <a:xfrm>
            <a:off x="79946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04</a:t>
            </a:r>
            <a:endParaRPr lang="zh-CN" altLang="en-US" smtClean="0"/>
          </a:p>
        </p:txBody>
      </p:sp>
      <p:sp>
        <p:nvSpPr>
          <p:cNvPr id="23" name="装饰  2"/>
          <p:cNvSpPr>
            <a:spLocks noGrp="1"/>
          </p:cNvSpPr>
          <p:nvPr>
            <p:ph type="body" idx="320080130" hasCustomPrompt="1"/>
            <p:custDataLst>
              <p:tags r:id="rId17"/>
            </p:custDataLst>
          </p:nvPr>
        </p:nvSpPr>
        <p:spPr>
          <a:xfrm>
            <a:off x="87757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4" name="Text Placeholder 23"/>
          <p:cNvSpPr>
            <a:spLocks noGrp="1"/>
          </p:cNvSpPr>
          <p:nvPr>
            <p:ph type="body" idx="51642625" hasCustomPrompt="1"/>
            <p:custDataLst>
              <p:tags r:id="rId18"/>
            </p:custDataLst>
          </p:nvPr>
        </p:nvSpPr>
        <p:spPr>
          <a:xfrm>
            <a:off x="90043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目录页-1-5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副标题 10"/>
          <p:cNvSpPr>
            <a:spLocks noGrp="1"/>
          </p:cNvSpPr>
          <p:nvPr>
            <p:ph type="subTitle" idx="16386" hasCustomPrompt="1"/>
            <p:custDataLst>
              <p:tags r:id="rId5"/>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endParaRPr lang="zh-CN" altLang="en-US"/>
          </a:p>
        </p:txBody>
      </p:sp>
      <p:sp>
        <p:nvSpPr>
          <p:cNvPr id="12" name="标题 11"/>
          <p:cNvSpPr>
            <a:spLocks noGrp="1"/>
          </p:cNvSpPr>
          <p:nvPr>
            <p:ph type="ctrTitle" idx="16385" hasCustomPrompt="1"/>
            <p:custDataLst>
              <p:tags r:id="rId6"/>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endParaRPr lang="zh-CN" altLang="en-US"/>
          </a:p>
        </p:txBody>
      </p:sp>
      <p:sp>
        <p:nvSpPr>
          <p:cNvPr id="13" name="文本占位符 12"/>
          <p:cNvSpPr>
            <a:spLocks noGrp="1"/>
          </p:cNvSpPr>
          <p:nvPr>
            <p:ph type="body" idx="16388" hasCustomPrompt="1"/>
            <p:custDataLst>
              <p:tags r:id="rId7"/>
            </p:custDataLst>
          </p:nvPr>
        </p:nvSpPr>
        <p:spPr>
          <a:xfrm>
            <a:off x="4070350" y="14478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01</a:t>
            </a:r>
            <a:endParaRPr lang="zh-CN" altLang="en-US" smtClean="0"/>
          </a:p>
        </p:txBody>
      </p:sp>
      <p:sp>
        <p:nvSpPr>
          <p:cNvPr id="14" name="装饰  3"/>
          <p:cNvSpPr>
            <a:spLocks noGrp="1"/>
          </p:cNvSpPr>
          <p:nvPr>
            <p:ph type="body" idx="16399" hasCustomPrompt="1"/>
            <p:custDataLst>
              <p:tags r:id="rId8"/>
            </p:custDataLst>
          </p:nvPr>
        </p:nvSpPr>
        <p:spPr>
          <a:xfrm>
            <a:off x="4851400" y="13716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5" name="文本占位符 14"/>
          <p:cNvSpPr>
            <a:spLocks noGrp="1"/>
          </p:cNvSpPr>
          <p:nvPr>
            <p:ph type="body" idx="16387" hasCustomPrompt="1"/>
            <p:custDataLst>
              <p:tags r:id="rId9"/>
            </p:custDataLst>
          </p:nvPr>
        </p:nvSpPr>
        <p:spPr>
          <a:xfrm>
            <a:off x="5080000" y="12954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文本占位符 15"/>
          <p:cNvSpPr>
            <a:spLocks noGrp="1"/>
          </p:cNvSpPr>
          <p:nvPr>
            <p:ph type="body" idx="16390" hasCustomPrompt="1"/>
            <p:custDataLst>
              <p:tags r:id="rId10"/>
            </p:custDataLst>
          </p:nvPr>
        </p:nvSpPr>
        <p:spPr>
          <a:xfrm>
            <a:off x="7994650" y="14478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02</a:t>
            </a:r>
            <a:endParaRPr lang="zh-CN" altLang="en-US" smtClean="0"/>
          </a:p>
        </p:txBody>
      </p:sp>
      <p:sp>
        <p:nvSpPr>
          <p:cNvPr id="17" name="装饰  6"/>
          <p:cNvSpPr>
            <a:spLocks noGrp="1"/>
          </p:cNvSpPr>
          <p:nvPr>
            <p:ph type="body" idx="16400" hasCustomPrompt="1"/>
            <p:custDataLst>
              <p:tags r:id="rId11"/>
            </p:custDataLst>
          </p:nvPr>
        </p:nvSpPr>
        <p:spPr>
          <a:xfrm>
            <a:off x="8775700" y="13716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8" name="文本占位符 17"/>
          <p:cNvSpPr>
            <a:spLocks noGrp="1"/>
          </p:cNvSpPr>
          <p:nvPr>
            <p:ph type="body" idx="16389" hasCustomPrompt="1"/>
            <p:custDataLst>
              <p:tags r:id="rId12"/>
            </p:custDataLst>
          </p:nvPr>
        </p:nvSpPr>
        <p:spPr>
          <a:xfrm>
            <a:off x="9004300" y="12954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92" hasCustomPrompt="1"/>
            <p:custDataLst>
              <p:tags r:id="rId13"/>
            </p:custDataLst>
          </p:nvPr>
        </p:nvSpPr>
        <p:spPr>
          <a:xfrm>
            <a:off x="4070350" y="31242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03</a:t>
            </a:r>
            <a:endParaRPr lang="zh-CN" altLang="en-US" smtClean="0"/>
          </a:p>
        </p:txBody>
      </p:sp>
      <p:sp>
        <p:nvSpPr>
          <p:cNvPr id="20" name="装饰  9"/>
          <p:cNvSpPr>
            <a:spLocks noGrp="1"/>
          </p:cNvSpPr>
          <p:nvPr>
            <p:ph type="body" idx="16401" hasCustomPrompt="1"/>
            <p:custDataLst>
              <p:tags r:id="rId14"/>
            </p:custDataLst>
          </p:nvPr>
        </p:nvSpPr>
        <p:spPr>
          <a:xfrm>
            <a:off x="4851400" y="30480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文本占位符 20"/>
          <p:cNvSpPr>
            <a:spLocks noGrp="1"/>
          </p:cNvSpPr>
          <p:nvPr>
            <p:ph type="body" idx="16391" hasCustomPrompt="1"/>
            <p:custDataLst>
              <p:tags r:id="rId15"/>
            </p:custDataLst>
          </p:nvPr>
        </p:nvSpPr>
        <p:spPr>
          <a:xfrm>
            <a:off x="5080000" y="29718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2" name="文本占位符 21"/>
          <p:cNvSpPr>
            <a:spLocks noGrp="1"/>
          </p:cNvSpPr>
          <p:nvPr>
            <p:ph type="body" idx="16394" hasCustomPrompt="1"/>
            <p:custDataLst>
              <p:tags r:id="rId16"/>
            </p:custDataLst>
          </p:nvPr>
        </p:nvSpPr>
        <p:spPr>
          <a:xfrm>
            <a:off x="7994650" y="31242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04</a:t>
            </a:r>
            <a:endParaRPr lang="zh-CN" altLang="en-US" smtClean="0"/>
          </a:p>
        </p:txBody>
      </p:sp>
      <p:sp>
        <p:nvSpPr>
          <p:cNvPr id="23" name="装饰  2"/>
          <p:cNvSpPr>
            <a:spLocks noGrp="1"/>
          </p:cNvSpPr>
          <p:nvPr>
            <p:ph type="body" idx="16402" hasCustomPrompt="1"/>
            <p:custDataLst>
              <p:tags r:id="rId17"/>
            </p:custDataLst>
          </p:nvPr>
        </p:nvSpPr>
        <p:spPr>
          <a:xfrm>
            <a:off x="8775700" y="30480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4" name="文本占位符 23"/>
          <p:cNvSpPr>
            <a:spLocks noGrp="1"/>
          </p:cNvSpPr>
          <p:nvPr>
            <p:ph type="body" idx="16393" hasCustomPrompt="1"/>
            <p:custDataLst>
              <p:tags r:id="rId18"/>
            </p:custDataLst>
          </p:nvPr>
        </p:nvSpPr>
        <p:spPr>
          <a:xfrm>
            <a:off x="9004300" y="29718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5" name="文本占位符 24"/>
          <p:cNvSpPr>
            <a:spLocks noGrp="1"/>
          </p:cNvSpPr>
          <p:nvPr>
            <p:ph type="body" idx="16396" hasCustomPrompt="1"/>
            <p:custDataLst>
              <p:tags r:id="rId19"/>
            </p:custDataLst>
          </p:nvPr>
        </p:nvSpPr>
        <p:spPr>
          <a:xfrm>
            <a:off x="4070350" y="48006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05</a:t>
            </a:r>
            <a:endParaRPr lang="zh-CN" altLang="en-US" smtClean="0"/>
          </a:p>
        </p:txBody>
      </p:sp>
      <p:sp>
        <p:nvSpPr>
          <p:cNvPr id="26" name="装饰  5"/>
          <p:cNvSpPr>
            <a:spLocks noGrp="1"/>
          </p:cNvSpPr>
          <p:nvPr>
            <p:ph type="body" idx="16403" hasCustomPrompt="1"/>
            <p:custDataLst>
              <p:tags r:id="rId20"/>
            </p:custDataLst>
          </p:nvPr>
        </p:nvSpPr>
        <p:spPr>
          <a:xfrm>
            <a:off x="4851400" y="47244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7" name="文本占位符 26"/>
          <p:cNvSpPr>
            <a:spLocks noGrp="1"/>
          </p:cNvSpPr>
          <p:nvPr>
            <p:ph type="body" idx="16395" hasCustomPrompt="1"/>
            <p:custDataLst>
              <p:tags r:id="rId21"/>
            </p:custDataLst>
          </p:nvPr>
        </p:nvSpPr>
        <p:spPr>
          <a:xfrm>
            <a:off x="5080000" y="46482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8" name="文本占位符 27"/>
          <p:cNvSpPr>
            <a:spLocks noGrp="1"/>
          </p:cNvSpPr>
          <p:nvPr>
            <p:ph type="body" idx="16398" hasCustomPrompt="1"/>
            <p:custDataLst>
              <p:tags r:id="rId22"/>
            </p:custDataLst>
          </p:nvPr>
        </p:nvSpPr>
        <p:spPr>
          <a:xfrm>
            <a:off x="7994650" y="48006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06</a:t>
            </a:r>
            <a:endParaRPr lang="zh-CN" altLang="en-US" smtClean="0"/>
          </a:p>
        </p:txBody>
      </p:sp>
      <p:sp>
        <p:nvSpPr>
          <p:cNvPr id="29" name="装饰  8"/>
          <p:cNvSpPr>
            <a:spLocks noGrp="1"/>
          </p:cNvSpPr>
          <p:nvPr>
            <p:ph type="body" idx="16404" hasCustomPrompt="1"/>
            <p:custDataLst>
              <p:tags r:id="rId23"/>
            </p:custDataLst>
          </p:nvPr>
        </p:nvSpPr>
        <p:spPr>
          <a:xfrm>
            <a:off x="8775700" y="47244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30" name="文本占位符 29"/>
          <p:cNvSpPr>
            <a:spLocks noGrp="1"/>
          </p:cNvSpPr>
          <p:nvPr>
            <p:ph type="body" idx="16397" hasCustomPrompt="1"/>
            <p:custDataLst>
              <p:tags r:id="rId24"/>
            </p:custDataLst>
          </p:nvPr>
        </p:nvSpPr>
        <p:spPr>
          <a:xfrm>
            <a:off x="9004300" y="46482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正文页-2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2" hasCustomPrompt="1"/>
            <p:custDataLst>
              <p:tags r:id="rId6"/>
            </p:custDataLst>
          </p:nvPr>
        </p:nvSpPr>
        <p:spPr>
          <a:xfrm>
            <a:off x="6096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3" hasCustomPrompt="1"/>
            <p:custDataLst>
              <p:tags r:id="rId7"/>
            </p:custDataLst>
          </p:nvPr>
        </p:nvSpPr>
        <p:spPr>
          <a:xfrm>
            <a:off x="6096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43688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5" hasCustomPrompt="1"/>
            <p:custDataLst>
              <p:tags r:id="rId11"/>
            </p:custDataLst>
          </p:nvPr>
        </p:nvSpPr>
        <p:spPr>
          <a:xfrm>
            <a:off x="43688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46736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单击添加项标题</a:t>
            </a:r>
            <a:endParaRPr lang="zh-CN" altLang="en-US" smtClean="0"/>
          </a:p>
        </p:txBody>
      </p:sp>
      <p:sp>
        <p:nvSpPr>
          <p:cNvPr id="19" name="文本占位符 18"/>
          <p:cNvSpPr>
            <a:spLocks noGrp="1"/>
          </p:cNvSpPr>
          <p:nvPr>
            <p:ph type="body" idx="16389" hasCustomPrompt="1"/>
            <p:custDataLst>
              <p:tags r:id="rId13"/>
            </p:custDataLst>
          </p:nvPr>
        </p:nvSpPr>
        <p:spPr>
          <a:xfrm>
            <a:off x="46736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20" name="装饰  9"/>
          <p:cNvSpPr>
            <a:spLocks noGrp="1"/>
          </p:cNvSpPr>
          <p:nvPr>
            <p:ph type="body" idx="16396" hasCustomPrompt="1"/>
            <p:custDataLst>
              <p:tags r:id="rId14"/>
            </p:custDataLst>
          </p:nvPr>
        </p:nvSpPr>
        <p:spPr>
          <a:xfrm>
            <a:off x="81280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图片占位符 20"/>
          <p:cNvSpPr>
            <a:spLocks noGrp="1"/>
          </p:cNvSpPr>
          <p:nvPr>
            <p:ph type="pic" idx="16397" hasCustomPrompt="1"/>
            <p:custDataLst>
              <p:tags r:id="rId15"/>
            </p:custDataLst>
          </p:nvPr>
        </p:nvSpPr>
        <p:spPr>
          <a:xfrm>
            <a:off x="81280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22" name="文本占位符 21"/>
          <p:cNvSpPr>
            <a:spLocks noGrp="1"/>
          </p:cNvSpPr>
          <p:nvPr>
            <p:ph type="body" idx="16390" hasCustomPrompt="1"/>
            <p:custDataLst>
              <p:tags r:id="rId16"/>
            </p:custDataLst>
          </p:nvPr>
        </p:nvSpPr>
        <p:spPr>
          <a:xfrm>
            <a:off x="8432800" y="41656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23" name="文本占位符 22"/>
          <p:cNvSpPr>
            <a:spLocks noGrp="1"/>
          </p:cNvSpPr>
          <p:nvPr>
            <p:ph type="body" idx="16391" hasCustomPrompt="1"/>
            <p:custDataLst>
              <p:tags r:id="rId17"/>
            </p:custDataLst>
          </p:nvPr>
        </p:nvSpPr>
        <p:spPr>
          <a:xfrm>
            <a:off x="84328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正文页-27_19">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91440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5" hasCustomPrompt="1"/>
            <p:custDataLst>
              <p:tags r:id="rId6"/>
            </p:custDataLst>
          </p:nvPr>
        </p:nvSpPr>
        <p:spPr>
          <a:xfrm>
            <a:off x="609600" y="22860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文本占位符 12"/>
          <p:cNvSpPr>
            <a:spLocks noGrp="1"/>
          </p:cNvSpPr>
          <p:nvPr>
            <p:ph type="body" idx="16388" hasCustomPrompt="1"/>
            <p:custDataLst>
              <p:tags r:id="rId7"/>
            </p:custDataLst>
          </p:nvPr>
        </p:nvSpPr>
        <p:spPr>
          <a:xfrm>
            <a:off x="781050" y="24892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smtClean="0"/>
              <a:t>01</a:t>
            </a:r>
            <a:endParaRPr lang="zh-CN" altLang="en-US" smtClean="0"/>
          </a:p>
        </p:txBody>
      </p:sp>
      <p:sp>
        <p:nvSpPr>
          <p:cNvPr id="14" name="文本占位符 13"/>
          <p:cNvSpPr>
            <a:spLocks noGrp="1"/>
          </p:cNvSpPr>
          <p:nvPr>
            <p:ph type="body" idx="16386" hasCustomPrompt="1"/>
            <p:custDataLst>
              <p:tags r:id="rId8"/>
            </p:custDataLst>
          </p:nvPr>
        </p:nvSpPr>
        <p:spPr>
          <a:xfrm>
            <a:off x="1574800" y="22860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1574800" y="27432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6" hasCustomPrompt="1"/>
            <p:custDataLst>
              <p:tags r:id="rId10"/>
            </p:custDataLst>
          </p:nvPr>
        </p:nvSpPr>
        <p:spPr>
          <a:xfrm>
            <a:off x="609600" y="36576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91" hasCustomPrompt="1"/>
            <p:custDataLst>
              <p:tags r:id="rId11"/>
            </p:custDataLst>
          </p:nvPr>
        </p:nvSpPr>
        <p:spPr>
          <a:xfrm>
            <a:off x="781050" y="38608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smtClean="0"/>
              <a:t>02</a:t>
            </a:r>
            <a:endParaRPr lang="zh-CN" altLang="en-US" smtClean="0"/>
          </a:p>
        </p:txBody>
      </p:sp>
      <p:sp>
        <p:nvSpPr>
          <p:cNvPr id="18" name="文本占位符 17"/>
          <p:cNvSpPr>
            <a:spLocks noGrp="1"/>
          </p:cNvSpPr>
          <p:nvPr>
            <p:ph type="body" idx="16389" hasCustomPrompt="1"/>
            <p:custDataLst>
              <p:tags r:id="rId12"/>
            </p:custDataLst>
          </p:nvPr>
        </p:nvSpPr>
        <p:spPr>
          <a:xfrm>
            <a:off x="1574800" y="36576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90" hasCustomPrompt="1"/>
            <p:custDataLst>
              <p:tags r:id="rId13"/>
            </p:custDataLst>
          </p:nvPr>
        </p:nvSpPr>
        <p:spPr>
          <a:xfrm>
            <a:off x="1574800" y="41148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20" name="装饰  9"/>
          <p:cNvSpPr>
            <a:spLocks noGrp="1"/>
          </p:cNvSpPr>
          <p:nvPr>
            <p:ph type="body" idx="16397" hasCustomPrompt="1"/>
            <p:custDataLst>
              <p:tags r:id="rId14"/>
            </p:custDataLst>
          </p:nvPr>
        </p:nvSpPr>
        <p:spPr>
          <a:xfrm>
            <a:off x="609600" y="5029200"/>
            <a:ext cx="762000" cy="762000"/>
          </a:xfrm>
          <a:custGeom>
            <a:avLst/>
            <a:gdLst>
              <a:gd name="connisteX0" fmla="*/ 0 w 762000"/>
              <a:gd name="connsiteY0" fmla="*/ 203200 h 762000"/>
              <a:gd name="connisteX1" fmla="*/ 203200 w 762000"/>
              <a:gd name="connsiteY1" fmla="*/ 0 h 762000"/>
              <a:gd name="connisteX2" fmla="*/ 558800 w 762000"/>
              <a:gd name="connsiteY2" fmla="*/ 0 h 762000"/>
              <a:gd name="connisteX3" fmla="*/ 762000 w 762000"/>
              <a:gd name="connsiteY3" fmla="*/ 203200 h 762000"/>
              <a:gd name="connisteX4" fmla="*/ 762000 w 762000"/>
              <a:gd name="connsiteY4" fmla="*/ 558800 h 762000"/>
              <a:gd name="connisteX5" fmla="*/ 558800 w 762000"/>
              <a:gd name="connsiteY5" fmla="*/ 762000 h 762000"/>
              <a:gd name="connisteX6" fmla="*/ 203200 w 762000"/>
              <a:gd name="connsiteY6" fmla="*/ 762000 h 762000"/>
              <a:gd name="connisteX7" fmla="*/ 0 w 762000"/>
              <a:gd name="connsiteY7" fmla="*/ 558800 h 762000"/>
              <a:gd name="connisteX8" fmla="*/ 0 w 762000"/>
              <a:gd name="connsiteY8" fmla="*/ 2032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762000" h="762000">
                <a:moveTo>
                  <a:pt x="0" y="203200"/>
                </a:moveTo>
                <a:cubicBezTo>
                  <a:pt x="0" y="90976"/>
                  <a:pt x="90976" y="0"/>
                  <a:pt x="203200" y="0"/>
                </a:cubicBezTo>
                <a:lnTo>
                  <a:pt x="558800" y="0"/>
                </a:lnTo>
                <a:cubicBezTo>
                  <a:pt x="671024" y="0"/>
                  <a:pt x="762000" y="90976"/>
                  <a:pt x="762000" y="203200"/>
                </a:cubicBezTo>
                <a:lnTo>
                  <a:pt x="762000" y="558800"/>
                </a:lnTo>
                <a:cubicBezTo>
                  <a:pt x="762000" y="671024"/>
                  <a:pt x="671024" y="762000"/>
                  <a:pt x="558800" y="762000"/>
                </a:cubicBezTo>
                <a:lnTo>
                  <a:pt x="203200" y="762000"/>
                </a:lnTo>
                <a:cubicBezTo>
                  <a:pt x="90976" y="762000"/>
                  <a:pt x="0" y="671024"/>
                  <a:pt x="0" y="5588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文本占位符 20"/>
          <p:cNvSpPr>
            <a:spLocks noGrp="1"/>
          </p:cNvSpPr>
          <p:nvPr>
            <p:ph type="body" idx="16394" hasCustomPrompt="1"/>
            <p:custDataLst>
              <p:tags r:id="rId15"/>
            </p:custDataLst>
          </p:nvPr>
        </p:nvSpPr>
        <p:spPr>
          <a:xfrm>
            <a:off x="781050" y="5232400"/>
            <a:ext cx="419100" cy="355600"/>
          </a:xfrm>
          <a:noFill/>
        </p:spPr>
        <p:txBody>
          <a:bodyPr wrap="none" lIns="0" tIns="0" rIns="0" bIns="0" anchor="ctr">
            <a:noAutofit/>
          </a:bodyPr>
          <a:lstStyle>
            <a:lvl1pPr marL="0" indent="0" algn="ctr">
              <a:lnSpc>
                <a:spcPct val="109000"/>
              </a:lnSpc>
              <a:spcBef>
                <a:spcPct val="0"/>
              </a:spcBef>
              <a:spcAft>
                <a:spcPct val="0"/>
              </a:spcAft>
              <a:buNone/>
              <a:defRPr sz="2800" b="0" spc="0">
                <a:solidFill>
                  <a:srgbClr val="FFFFFF"/>
                </a:solidFill>
              </a:defRPr>
            </a:lvl1pPr>
          </a:lstStyle>
          <a:p>
            <a:pPr lvl="0"/>
            <a:r>
              <a:rPr lang="zh-CN" altLang="en-US" smtClean="0"/>
              <a:t>03</a:t>
            </a:r>
            <a:endParaRPr lang="zh-CN" altLang="en-US" smtClean="0"/>
          </a:p>
        </p:txBody>
      </p:sp>
      <p:sp>
        <p:nvSpPr>
          <p:cNvPr id="22" name="文本占位符 21"/>
          <p:cNvSpPr>
            <a:spLocks noGrp="1"/>
          </p:cNvSpPr>
          <p:nvPr>
            <p:ph type="body" idx="16392" hasCustomPrompt="1"/>
            <p:custDataLst>
              <p:tags r:id="rId16"/>
            </p:custDataLst>
          </p:nvPr>
        </p:nvSpPr>
        <p:spPr>
          <a:xfrm>
            <a:off x="1574800" y="5029200"/>
            <a:ext cx="10007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3" name="文本占位符 22"/>
          <p:cNvSpPr>
            <a:spLocks noGrp="1"/>
          </p:cNvSpPr>
          <p:nvPr>
            <p:ph type="body" idx="16393" hasCustomPrompt="1"/>
            <p:custDataLst>
              <p:tags r:id="rId17"/>
            </p:custDataLst>
          </p:nvPr>
        </p:nvSpPr>
        <p:spPr>
          <a:xfrm>
            <a:off x="1574800" y="5486400"/>
            <a:ext cx="100076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正文页-6_17">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63246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7543800" y="609600"/>
            <a:ext cx="4038600" cy="5638800"/>
          </a:xfrm>
          <a:custGeom>
            <a:avLst/>
            <a:gdLst>
              <a:gd name="connisteX0" fmla="*/ 0 w 4038600"/>
              <a:gd name="connsiteY0" fmla="*/ 203200 h 5638800"/>
              <a:gd name="connisteX1" fmla="*/ 203200 w 4038600"/>
              <a:gd name="connsiteY1" fmla="*/ 0 h 5638800"/>
              <a:gd name="connisteX2" fmla="*/ 3835400 w 4038600"/>
              <a:gd name="connsiteY2" fmla="*/ 0 h 5638800"/>
              <a:gd name="connisteX3" fmla="*/ 4038600 w 4038600"/>
              <a:gd name="connsiteY3" fmla="*/ 203200 h 5638800"/>
              <a:gd name="connisteX4" fmla="*/ 4038600 w 4038600"/>
              <a:gd name="connsiteY4" fmla="*/ 5435600 h 5638800"/>
              <a:gd name="connisteX5" fmla="*/ 3835400 w 4038600"/>
              <a:gd name="connsiteY5" fmla="*/ 5638800 h 5638800"/>
              <a:gd name="connisteX6" fmla="*/ 203200 w 4038600"/>
              <a:gd name="connsiteY6" fmla="*/ 5638800 h 5638800"/>
              <a:gd name="connisteX7" fmla="*/ 0 w 4038600"/>
              <a:gd name="connsiteY7" fmla="*/ 5435600 h 5638800"/>
              <a:gd name="connisteX8" fmla="*/ 0 w 4038600"/>
              <a:gd name="connsiteY8" fmla="*/ 203200 h 5638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4038600" h="5638800">
                <a:moveTo>
                  <a:pt x="0" y="203200"/>
                </a:moveTo>
                <a:cubicBezTo>
                  <a:pt x="0" y="90976"/>
                  <a:pt x="90976" y="0"/>
                  <a:pt x="203200" y="0"/>
                </a:cubicBezTo>
                <a:lnTo>
                  <a:pt x="3835400" y="0"/>
                </a:lnTo>
                <a:cubicBezTo>
                  <a:pt x="3947624" y="0"/>
                  <a:pt x="4038600" y="90976"/>
                  <a:pt x="4038600" y="203200"/>
                </a:cubicBezTo>
                <a:lnTo>
                  <a:pt x="4038600" y="5435600"/>
                </a:lnTo>
                <a:cubicBezTo>
                  <a:pt x="4038600" y="5547824"/>
                  <a:pt x="3947624" y="5638800"/>
                  <a:pt x="3835400" y="5638800"/>
                </a:cubicBezTo>
                <a:lnTo>
                  <a:pt x="203200" y="5638800"/>
                </a:lnTo>
                <a:cubicBezTo>
                  <a:pt x="90976" y="5638800"/>
                  <a:pt x="0" y="5547824"/>
                  <a:pt x="0" y="5435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609600" y="2794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762000" y="2794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762000" y="3302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09600" y="4826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762000" y="4826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762000" y="5334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正文页-30_82">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5257800" y="533400"/>
            <a:ext cx="63246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2" hasCustomPrompt="1"/>
            <p:custDataLst>
              <p:tags r:id="rId6"/>
            </p:custDataLst>
          </p:nvPr>
        </p:nvSpPr>
        <p:spPr>
          <a:xfrm>
            <a:off x="609600" y="609600"/>
            <a:ext cx="4038600" cy="5638800"/>
          </a:xfrm>
          <a:custGeom>
            <a:avLst/>
            <a:gdLst>
              <a:gd name="connisteX0" fmla="*/ 0 w 4038600"/>
              <a:gd name="connsiteY0" fmla="*/ 0 h 5638800"/>
              <a:gd name="connisteX1" fmla="*/ 4038600 w 4038600"/>
              <a:gd name="connsiteY1" fmla="*/ 0 h 5638800"/>
              <a:gd name="connisteX2" fmla="*/ 4038600 w 4038600"/>
              <a:gd name="connsiteY2" fmla="*/ 5638800 h 5638800"/>
              <a:gd name="connisteX3" fmla="*/ 0 w 4038600"/>
              <a:gd name="connsiteY3" fmla="*/ 5638800 h 5638800"/>
              <a:gd name="connisteX4" fmla="*/ 0 w 4038600"/>
              <a:gd name="connsiteY4" fmla="*/ 0 h 5638800"/>
            </a:gdLst>
            <a:ahLst/>
            <a:cxnLst>
              <a:cxn ang="0">
                <a:pos x="connisteX0" y="connsiteY0"/>
              </a:cxn>
              <a:cxn ang="0">
                <a:pos x="connisteX1" y="connsiteY1"/>
              </a:cxn>
              <a:cxn ang="0">
                <a:pos x="connisteX2" y="connsiteY2"/>
              </a:cxn>
              <a:cxn ang="0">
                <a:pos x="connisteX3" y="connsiteY3"/>
              </a:cxn>
              <a:cxn ang="0">
                <a:pos x="connisteX4" y="connsiteY4"/>
              </a:cxn>
            </a:cxnLst>
            <a:pathLst>
              <a:path w="4038600" h="5638800">
                <a:moveTo>
                  <a:pt x="0" y="0"/>
                </a:moveTo>
                <a:lnTo>
                  <a:pt x="4038600" y="0"/>
                </a:lnTo>
                <a:lnTo>
                  <a:pt x="4038600" y="5638800"/>
                </a:lnTo>
                <a:lnTo>
                  <a:pt x="0" y="5638800"/>
                </a:lnTo>
                <a:lnTo>
                  <a:pt x="0" y="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3" hasCustomPrompt="1"/>
            <p:custDataLst>
              <p:tags r:id="rId7"/>
            </p:custDataLst>
          </p:nvPr>
        </p:nvSpPr>
        <p:spPr>
          <a:xfrm>
            <a:off x="5257800" y="16764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5410200" y="16764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5410200" y="21844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5257800" y="34036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5410200" y="34036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5410200" y="39116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装饰  8"/>
          <p:cNvSpPr>
            <a:spLocks noGrp="1"/>
          </p:cNvSpPr>
          <p:nvPr>
            <p:ph type="body" idx="16395" hasCustomPrompt="1"/>
            <p:custDataLst>
              <p:tags r:id="rId13"/>
            </p:custDataLst>
          </p:nvPr>
        </p:nvSpPr>
        <p:spPr>
          <a:xfrm>
            <a:off x="5257800" y="51308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0" hasCustomPrompt="1"/>
            <p:custDataLst>
              <p:tags r:id="rId14"/>
            </p:custDataLst>
          </p:nvPr>
        </p:nvSpPr>
        <p:spPr>
          <a:xfrm>
            <a:off x="5410200" y="51308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1" name="文本占位符 20"/>
          <p:cNvSpPr>
            <a:spLocks noGrp="1"/>
          </p:cNvSpPr>
          <p:nvPr>
            <p:ph type="body" idx="16391" hasCustomPrompt="1"/>
            <p:custDataLst>
              <p:tags r:id="rId15"/>
            </p:custDataLst>
          </p:nvPr>
        </p:nvSpPr>
        <p:spPr>
          <a:xfrm>
            <a:off x="5410200" y="5638800"/>
            <a:ext cx="6172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正文页-60_15">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609600" y="1524000"/>
            <a:ext cx="6934200" cy="4724400"/>
          </a:xfrm>
          <a:custGeom>
            <a:avLst/>
            <a:gdLst>
              <a:gd name="connisteX0" fmla="*/ 0 w 6934200"/>
              <a:gd name="connsiteY0" fmla="*/ 203200 h 4724400"/>
              <a:gd name="connisteX1" fmla="*/ 203200 w 6934200"/>
              <a:gd name="connsiteY1" fmla="*/ 0 h 4724400"/>
              <a:gd name="connisteX2" fmla="*/ 6934200 w 6934200"/>
              <a:gd name="connsiteY2" fmla="*/ 0 h 4724400"/>
              <a:gd name="connisteX3" fmla="*/ 6934200 w 6934200"/>
              <a:gd name="connsiteY3" fmla="*/ 4724400 h 4724400"/>
              <a:gd name="connisteX4" fmla="*/ 203200 w 6934200"/>
              <a:gd name="connsiteY4" fmla="*/ 4724400 h 4724400"/>
              <a:gd name="connisteX5" fmla="*/ 0 w 6934200"/>
              <a:gd name="connsiteY5" fmla="*/ 4521200 h 4724400"/>
              <a:gd name="connisteX6" fmla="*/ 0 w 69342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6934200" h="4724400">
                <a:moveTo>
                  <a:pt x="0" y="203200"/>
                </a:moveTo>
                <a:cubicBezTo>
                  <a:pt x="0" y="90976"/>
                  <a:pt x="90976" y="0"/>
                  <a:pt x="203200" y="0"/>
                </a:cubicBezTo>
                <a:lnTo>
                  <a:pt x="6934200" y="0"/>
                </a:lnTo>
                <a:lnTo>
                  <a:pt x="6934200" y="4724400"/>
                </a:lnTo>
                <a:lnTo>
                  <a:pt x="203200" y="4724400"/>
                </a:lnTo>
                <a:cubicBezTo>
                  <a:pt x="90976" y="4724400"/>
                  <a:pt x="0" y="4633424"/>
                  <a:pt x="0" y="45212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7543800" y="1524000"/>
            <a:ext cx="4038600" cy="4724400"/>
          </a:xfrm>
          <a:custGeom>
            <a:avLst/>
            <a:gdLst>
              <a:gd name="connisteX0" fmla="*/ 0 w 4038600"/>
              <a:gd name="connsiteY0" fmla="*/ 0 h 4724400"/>
              <a:gd name="connisteX1" fmla="*/ 3835400 w 4038600"/>
              <a:gd name="connsiteY1" fmla="*/ 0 h 4724400"/>
              <a:gd name="connisteX2" fmla="*/ 4038600 w 4038600"/>
              <a:gd name="connsiteY2" fmla="*/ 203200 h 4724400"/>
              <a:gd name="connisteX3" fmla="*/ 4038600 w 4038600"/>
              <a:gd name="connsiteY3" fmla="*/ 4521200 h 4724400"/>
              <a:gd name="connisteX4" fmla="*/ 3835400 w 4038600"/>
              <a:gd name="connsiteY4" fmla="*/ 4724400 h 4724400"/>
              <a:gd name="connisteX5" fmla="*/ 0 w 4038600"/>
              <a:gd name="connsiteY5" fmla="*/ 4724400 h 4724400"/>
              <a:gd name="connisteX6" fmla="*/ 0 w 4038600"/>
              <a:gd name="connsiteY6" fmla="*/ 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4038600" h="4724400">
                <a:moveTo>
                  <a:pt x="0" y="0"/>
                </a:moveTo>
                <a:lnTo>
                  <a:pt x="3835400" y="0"/>
                </a:lnTo>
                <a:cubicBezTo>
                  <a:pt x="3947624" y="0"/>
                  <a:pt x="4038600" y="90976"/>
                  <a:pt x="4038600" y="203200"/>
                </a:cubicBezTo>
                <a:lnTo>
                  <a:pt x="4038600" y="4521200"/>
                </a:lnTo>
                <a:cubicBezTo>
                  <a:pt x="4038600" y="4633424"/>
                  <a:pt x="3947624" y="4724400"/>
                  <a:pt x="3835400" y="4724400"/>
                </a:cubicBezTo>
                <a:lnTo>
                  <a:pt x="0" y="4724400"/>
                </a:ln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8001000" y="21082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8001000" y="26670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文本占位符 15"/>
          <p:cNvSpPr>
            <a:spLocks noGrp="1"/>
          </p:cNvSpPr>
          <p:nvPr>
            <p:ph type="body" idx="16388" hasCustomPrompt="1"/>
            <p:custDataLst>
              <p:tags r:id="rId10"/>
            </p:custDataLst>
          </p:nvPr>
        </p:nvSpPr>
        <p:spPr>
          <a:xfrm>
            <a:off x="8001000" y="41910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7" name="文本占位符 16"/>
          <p:cNvSpPr>
            <a:spLocks noGrp="1"/>
          </p:cNvSpPr>
          <p:nvPr>
            <p:ph type="body" idx="16389" hasCustomPrompt="1"/>
            <p:custDataLst>
              <p:tags r:id="rId11"/>
            </p:custDataLst>
          </p:nvPr>
        </p:nvSpPr>
        <p:spPr>
          <a:xfrm>
            <a:off x="8001000" y="47498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正文页-61_15">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4648200" y="1524000"/>
            <a:ext cx="6934200" cy="4724400"/>
          </a:xfrm>
          <a:custGeom>
            <a:avLst/>
            <a:gdLst>
              <a:gd name="connisteX0" fmla="*/ 0 w 6934200"/>
              <a:gd name="connsiteY0" fmla="*/ 0 h 4724400"/>
              <a:gd name="connisteX1" fmla="*/ 6731000 w 6934200"/>
              <a:gd name="connsiteY1" fmla="*/ 0 h 4724400"/>
              <a:gd name="connisteX2" fmla="*/ 6934200 w 6934200"/>
              <a:gd name="connsiteY2" fmla="*/ 203200 h 4724400"/>
              <a:gd name="connisteX3" fmla="*/ 6934200 w 6934200"/>
              <a:gd name="connsiteY3" fmla="*/ 4521200 h 4724400"/>
              <a:gd name="connisteX4" fmla="*/ 6731000 w 6934200"/>
              <a:gd name="connsiteY4" fmla="*/ 4724400 h 4724400"/>
              <a:gd name="connisteX5" fmla="*/ 0 w 6934200"/>
              <a:gd name="connsiteY5" fmla="*/ 4724400 h 4724400"/>
              <a:gd name="connisteX6" fmla="*/ 0 w 6934200"/>
              <a:gd name="connsiteY6" fmla="*/ 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6934200" h="4724400">
                <a:moveTo>
                  <a:pt x="0" y="0"/>
                </a:moveTo>
                <a:lnTo>
                  <a:pt x="6731000" y="0"/>
                </a:lnTo>
                <a:cubicBezTo>
                  <a:pt x="6843224" y="0"/>
                  <a:pt x="6934200" y="90976"/>
                  <a:pt x="6934200" y="203200"/>
                </a:cubicBezTo>
                <a:lnTo>
                  <a:pt x="6934200" y="4521200"/>
                </a:lnTo>
                <a:cubicBezTo>
                  <a:pt x="6934200" y="4633424"/>
                  <a:pt x="6843224" y="4724400"/>
                  <a:pt x="6731000" y="4724400"/>
                </a:cubicBezTo>
                <a:lnTo>
                  <a:pt x="0" y="4724400"/>
                </a:lnTo>
                <a:lnTo>
                  <a:pt x="0" y="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609600" y="1524000"/>
            <a:ext cx="4038600" cy="4724400"/>
          </a:xfrm>
          <a:custGeom>
            <a:avLst/>
            <a:gdLst>
              <a:gd name="connisteX0" fmla="*/ 0 w 4038600"/>
              <a:gd name="connsiteY0" fmla="*/ 203200 h 4724400"/>
              <a:gd name="connisteX1" fmla="*/ 203200 w 4038600"/>
              <a:gd name="connsiteY1" fmla="*/ 0 h 4724400"/>
              <a:gd name="connisteX2" fmla="*/ 4038600 w 4038600"/>
              <a:gd name="connsiteY2" fmla="*/ 0 h 4724400"/>
              <a:gd name="connisteX3" fmla="*/ 4038600 w 4038600"/>
              <a:gd name="connsiteY3" fmla="*/ 4724400 h 4724400"/>
              <a:gd name="connisteX4" fmla="*/ 203200 w 4038600"/>
              <a:gd name="connsiteY4" fmla="*/ 4724400 h 4724400"/>
              <a:gd name="connisteX5" fmla="*/ 0 w 4038600"/>
              <a:gd name="connsiteY5" fmla="*/ 4521200 h 4724400"/>
              <a:gd name="connisteX6" fmla="*/ 0 w 40386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4038600" h="4724400">
                <a:moveTo>
                  <a:pt x="0" y="203200"/>
                </a:moveTo>
                <a:cubicBezTo>
                  <a:pt x="0" y="90976"/>
                  <a:pt x="90976" y="0"/>
                  <a:pt x="203200" y="0"/>
                </a:cubicBezTo>
                <a:lnTo>
                  <a:pt x="4038600" y="0"/>
                </a:lnTo>
                <a:lnTo>
                  <a:pt x="4038600" y="4724400"/>
                </a:lnTo>
                <a:lnTo>
                  <a:pt x="203200" y="4724400"/>
                </a:lnTo>
                <a:cubicBezTo>
                  <a:pt x="90976" y="4724400"/>
                  <a:pt x="0" y="4633424"/>
                  <a:pt x="0" y="4521200"/>
                </a:cubicBezTo>
                <a:lnTo>
                  <a:pt x="0" y="2032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1066800" y="21082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1066800" y="26670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16" name="文本占位符 15"/>
          <p:cNvSpPr>
            <a:spLocks noGrp="1"/>
          </p:cNvSpPr>
          <p:nvPr>
            <p:ph type="body" idx="16388" hasCustomPrompt="1"/>
            <p:custDataLst>
              <p:tags r:id="rId10"/>
            </p:custDataLst>
          </p:nvPr>
        </p:nvSpPr>
        <p:spPr>
          <a:xfrm>
            <a:off x="1066800" y="4191000"/>
            <a:ext cx="31242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7" name="文本占位符 16"/>
          <p:cNvSpPr>
            <a:spLocks noGrp="1"/>
          </p:cNvSpPr>
          <p:nvPr>
            <p:ph type="body" idx="16389" hasCustomPrompt="1"/>
            <p:custDataLst>
              <p:tags r:id="rId11"/>
            </p:custDataLst>
          </p:nvPr>
        </p:nvSpPr>
        <p:spPr>
          <a:xfrm>
            <a:off x="1066800" y="4749800"/>
            <a:ext cx="3124200" cy="9144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6" name="标题"/>
          <p:cNvSpPr txBox="1">
            <a:spLocks noGrp="1"/>
          </p:cNvSpPr>
          <p:nvPr>
            <p:ph type="title" idx="1" hasCustomPrompt="1"/>
            <p:custDataLst>
              <p:tags r:id="rId3"/>
            </p:custDataLst>
          </p:nvPr>
        </p:nvSpPr>
        <p:spPr>
          <a:xfrm>
            <a:off x="4391953" y="2821599"/>
            <a:ext cx="779487" cy="1214803"/>
          </a:xfrm>
          <a:prstGeom prst="rect">
            <a:avLst/>
          </a:prstGeom>
          <a:noFill/>
        </p:spPr>
        <p:txBody>
          <a:bodyPr wrap="square" lIns="0" tIns="0" rIns="0" bIns="0" rtlCol="0" anchor="ctr">
            <a:normAutofit/>
          </a:bodyPr>
          <a:lstStyle>
            <a:lvl1pPr marL="0" marR="0" algn="l" defTabSz="914400" rtl="0" eaLnBrk="1" fontAlgn="auto" latinLnBrk="0" hangingPunct="1">
              <a:lnSpc>
                <a:spcPct val="100000"/>
              </a:lnSpc>
              <a:buClrTx/>
              <a:buSzTx/>
              <a:buFontTx/>
              <a:buNone/>
              <a:defRPr kumimoji="0" lang="zh-CN" altLang="en-US" sz="5400" b="1" i="0" u="none" strike="noStrike" kern="1200" cap="none" spc="300" normalizeH="0" baseline="0" noProof="1" dirty="0">
                <a:ln>
                  <a:noFill/>
                  <a:prstDash val="sysDot"/>
                </a:ln>
                <a:solidFill>
                  <a:schemeClr val="accent1"/>
                </a:solidFill>
                <a:latin typeface="+mj-ea"/>
                <a:ea typeface="+mj-ea"/>
                <a:cs typeface="MiSans" panose="00000500000000000000" charset="-122"/>
                <a:sym typeface="+mn-ea"/>
              </a:defRPr>
            </a:lvl1pPr>
          </a:lstStyle>
          <a:p>
            <a:pPr lvl="0"/>
            <a:r>
              <a:rPr dirty="0">
                <a:sym typeface="+mn-ea"/>
              </a:rPr>
              <a:t>标题</a:t>
            </a:r>
            <a:endParaRPr dirty="0">
              <a:sym typeface="+mn-ea"/>
            </a:endParaRPr>
          </a:p>
        </p:txBody>
      </p:sp>
      <p:sp>
        <p:nvSpPr>
          <p:cNvPr id="17" name="日期占位符 2"/>
          <p:cNvSpPr>
            <a:spLocks noGrp="1"/>
          </p:cNvSpPr>
          <p:nvPr>
            <p:ph type="dt" sz="half" idx="10"/>
            <p:custDataLst>
              <p:tags r:id="rId4"/>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8" name="页脚占位符 3"/>
          <p:cNvSpPr>
            <a:spLocks noGrp="1"/>
          </p:cNvSpPr>
          <p:nvPr>
            <p:ph type="ftr" sz="quarter" idx="11"/>
            <p:custDataLst>
              <p:tags r:id="rId5"/>
            </p:custDataLst>
          </p:nvPr>
        </p:nvSpPr>
        <p:spPr>
          <a:xfrm>
            <a:off x="4038600" y="6356350"/>
            <a:ext cx="4114800" cy="365125"/>
          </a:xfrm>
        </p:spPr>
        <p:txBody>
          <a:bodyPr/>
          <a:lstStyle/>
          <a:p>
            <a:endParaRPr lang="zh-CN" altLang="en-US"/>
          </a:p>
        </p:txBody>
      </p:sp>
      <p:sp>
        <p:nvSpPr>
          <p:cNvPr id="19" name="灯片编号占位符 4"/>
          <p:cNvSpPr>
            <a:spLocks noGrp="1"/>
          </p:cNvSpPr>
          <p:nvPr>
            <p:ph type="sldNum" sz="quarter" idx="12"/>
            <p:custDataLst>
              <p:tags r:id="rId6"/>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9" name="任意多边形: 形状 8"/>
          <p:cNvSpPr/>
          <p:nvPr userDrawn="1">
            <p:custDataLst>
              <p:tags r:id="rId7"/>
            </p:custDataLst>
          </p:nvPr>
        </p:nvSpPr>
        <p:spPr>
          <a:xfrm>
            <a:off x="635" y="3260090"/>
            <a:ext cx="3695065" cy="3597910"/>
          </a:xfrm>
          <a:custGeom>
            <a:avLst/>
            <a:gdLst>
              <a:gd name="connsiteX0" fmla="*/ 736674 w 3699837"/>
              <a:gd name="connsiteY0" fmla="*/ 1 h 3598032"/>
              <a:gd name="connsiteX1" fmla="*/ 1521677 w 3699837"/>
              <a:gd name="connsiteY1" fmla="*/ 325103 h 3598032"/>
              <a:gd name="connsiteX2" fmla="*/ 3699837 w 3699837"/>
              <a:gd name="connsiteY2" fmla="*/ 2503264 h 3598032"/>
              <a:gd name="connsiteX3" fmla="*/ 2605068 w 3699837"/>
              <a:gd name="connsiteY3" fmla="*/ 3598032 h 3598032"/>
              <a:gd name="connsiteX4" fmla="*/ 1654210 w 3699837"/>
              <a:gd name="connsiteY4" fmla="*/ 3598032 h 3598032"/>
              <a:gd name="connsiteX5" fmla="*/ 0 w 3699837"/>
              <a:gd name="connsiteY5" fmla="*/ 1943822 h 3598032"/>
              <a:gd name="connsiteX6" fmla="*/ 144 w 3699837"/>
              <a:gd name="connsiteY6" fmla="*/ 281376 h 3598032"/>
              <a:gd name="connsiteX7" fmla="*/ 35939 w 3699837"/>
              <a:gd name="connsiteY7" fmla="*/ 249020 h 3598032"/>
              <a:gd name="connsiteX8" fmla="*/ 736674 w 3699837"/>
              <a:gd name="connsiteY8" fmla="*/ 1 h 359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99837" h="3598032">
                <a:moveTo>
                  <a:pt x="736674" y="1"/>
                </a:moveTo>
                <a:cubicBezTo>
                  <a:pt x="1020799" y="-24"/>
                  <a:pt x="1304915" y="108342"/>
                  <a:pt x="1521677" y="325103"/>
                </a:cubicBezTo>
                <a:lnTo>
                  <a:pt x="3699837" y="2503264"/>
                </a:lnTo>
                <a:lnTo>
                  <a:pt x="2605068" y="3598032"/>
                </a:lnTo>
                <a:lnTo>
                  <a:pt x="1654210" y="3598032"/>
                </a:lnTo>
                <a:lnTo>
                  <a:pt x="0" y="1943822"/>
                </a:lnTo>
                <a:lnTo>
                  <a:pt x="144" y="281376"/>
                </a:lnTo>
                <a:lnTo>
                  <a:pt x="35939" y="249020"/>
                </a:lnTo>
                <a:cubicBezTo>
                  <a:pt x="239448" y="83031"/>
                  <a:pt x="488064" y="22"/>
                  <a:pt x="736674" y="1"/>
                </a:cubicBezTo>
                <a:close/>
              </a:path>
            </a:pathLst>
          </a:custGeom>
          <a:gradFill flip="none" rotWithShape="1">
            <a:gsLst>
              <a:gs pos="87000">
                <a:schemeClr val="accent1">
                  <a:alpha val="0"/>
                  <a:lumMod val="2000"/>
                  <a:lumOff val="98000"/>
                </a:schemeClr>
              </a:gs>
              <a:gs pos="0">
                <a:schemeClr val="accent1">
                  <a:lumMod val="3000"/>
                  <a:lumOff val="97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4" name="任意多边形: 形状 3"/>
          <p:cNvSpPr/>
          <p:nvPr userDrawn="1">
            <p:custDataLst>
              <p:tags r:id="rId8"/>
            </p:custDataLst>
          </p:nvPr>
        </p:nvSpPr>
        <p:spPr>
          <a:xfrm>
            <a:off x="0" y="4176395"/>
            <a:ext cx="2851785" cy="2681605"/>
          </a:xfrm>
          <a:custGeom>
            <a:avLst/>
            <a:gdLst>
              <a:gd name="connsiteX0" fmla="*/ 406010 w 2844974"/>
              <a:gd name="connsiteY0" fmla="*/ 0 h 2696845"/>
              <a:gd name="connsiteX1" fmla="*/ 2543439 w 2844974"/>
              <a:gd name="connsiteY1" fmla="*/ 2137429 h 2696845"/>
              <a:gd name="connsiteX2" fmla="*/ 2822872 w 2844974"/>
              <a:gd name="connsiteY2" fmla="*/ 2606335 h 2696845"/>
              <a:gd name="connsiteX3" fmla="*/ 2844974 w 2844974"/>
              <a:gd name="connsiteY3" fmla="*/ 2696845 h 2696845"/>
              <a:gd name="connsiteX4" fmla="*/ 78 w 2844974"/>
              <a:gd name="connsiteY4" fmla="*/ 2696747 h 2696845"/>
              <a:gd name="connsiteX5" fmla="*/ 0 w 2844974"/>
              <a:gd name="connsiteY5" fmla="*/ 406010 h 2696845"/>
              <a:gd name="connsiteX6" fmla="*/ 406010 w 2844974"/>
              <a:gd name="connsiteY6" fmla="*/ 0 h 269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4974" h="2696845">
                <a:moveTo>
                  <a:pt x="406010" y="0"/>
                </a:moveTo>
                <a:lnTo>
                  <a:pt x="2543439" y="2137429"/>
                </a:lnTo>
                <a:cubicBezTo>
                  <a:pt x="2678919" y="2272909"/>
                  <a:pt x="2772063" y="2434691"/>
                  <a:pt x="2822872" y="2606335"/>
                </a:cubicBezTo>
                <a:lnTo>
                  <a:pt x="2844974" y="2696845"/>
                </a:lnTo>
                <a:lnTo>
                  <a:pt x="78" y="2696747"/>
                </a:lnTo>
                <a:lnTo>
                  <a:pt x="0" y="406010"/>
                </a:lnTo>
                <a:lnTo>
                  <a:pt x="406010" y="0"/>
                </a:lnTo>
                <a:close/>
              </a:path>
            </a:pathLst>
          </a:custGeom>
          <a:gradFill flip="none" rotWithShape="1">
            <a:gsLst>
              <a:gs pos="0">
                <a:srgbClr val="FFFFFF">
                  <a:alpha val="0"/>
                </a:srgbClr>
              </a:gs>
              <a:gs pos="56000">
                <a:schemeClr val="accent1">
                  <a:alpha val="34000"/>
                </a:schemeClr>
              </a:gs>
              <a:gs pos="98000">
                <a:schemeClr val="accent1">
                  <a:alpha val="5500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正文页-59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2" hasCustomPrompt="1"/>
            <p:custDataLst>
              <p:tags r:id="rId6"/>
            </p:custDataLst>
          </p:nvPr>
        </p:nvSpPr>
        <p:spPr>
          <a:xfrm>
            <a:off x="609600" y="3708400"/>
            <a:ext cx="10972800" cy="2540000"/>
          </a:xfrm>
          <a:custGeom>
            <a:avLst/>
            <a:gdLst>
              <a:gd name="connisteX0" fmla="*/ 0 w 10972800"/>
              <a:gd name="connsiteY0" fmla="*/ 203200 h 2540000"/>
              <a:gd name="connisteX1" fmla="*/ 203200 w 10972800"/>
              <a:gd name="connsiteY1" fmla="*/ 0 h 2540000"/>
              <a:gd name="connisteX2" fmla="*/ 10769600 w 10972800"/>
              <a:gd name="connsiteY2" fmla="*/ 0 h 2540000"/>
              <a:gd name="connisteX3" fmla="*/ 10972800 w 10972800"/>
              <a:gd name="connsiteY3" fmla="*/ 203200 h 2540000"/>
              <a:gd name="connisteX4" fmla="*/ 10972800 w 10972800"/>
              <a:gd name="connsiteY4" fmla="*/ 2336800 h 2540000"/>
              <a:gd name="connisteX5" fmla="*/ 10769600 w 10972800"/>
              <a:gd name="connsiteY5" fmla="*/ 2540000 h 2540000"/>
              <a:gd name="connisteX6" fmla="*/ 203200 w 10972800"/>
              <a:gd name="connsiteY6" fmla="*/ 2540000 h 2540000"/>
              <a:gd name="connisteX7" fmla="*/ 0 w 10972800"/>
              <a:gd name="connsiteY7" fmla="*/ 2336800 h 2540000"/>
              <a:gd name="connisteX8" fmla="*/ 0 w 10972800"/>
              <a:gd name="connsiteY8" fmla="*/ 203200 h 2540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540000">
                <a:moveTo>
                  <a:pt x="0" y="203200"/>
                </a:moveTo>
                <a:cubicBezTo>
                  <a:pt x="0" y="90976"/>
                  <a:pt x="90976" y="0"/>
                  <a:pt x="203200" y="0"/>
                </a:cubicBezTo>
                <a:lnTo>
                  <a:pt x="10769600" y="0"/>
                </a:lnTo>
                <a:cubicBezTo>
                  <a:pt x="10881824" y="0"/>
                  <a:pt x="10972800" y="90976"/>
                  <a:pt x="10972800" y="203200"/>
                </a:cubicBezTo>
                <a:lnTo>
                  <a:pt x="10972800" y="2336800"/>
                </a:lnTo>
                <a:cubicBezTo>
                  <a:pt x="10972800" y="2449024"/>
                  <a:pt x="10881824" y="2540000"/>
                  <a:pt x="10769600" y="2540000"/>
                </a:cubicBezTo>
                <a:lnTo>
                  <a:pt x="203200" y="2540000"/>
                </a:lnTo>
                <a:cubicBezTo>
                  <a:pt x="90976" y="2540000"/>
                  <a:pt x="0" y="2449024"/>
                  <a:pt x="0" y="2336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3" hasCustomPrompt="1"/>
            <p:custDataLst>
              <p:tags r:id="rId7"/>
            </p:custDataLst>
          </p:nvPr>
        </p:nvSpPr>
        <p:spPr>
          <a:xfrm>
            <a:off x="6096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7620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7620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44704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46228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46228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装饰  8"/>
          <p:cNvSpPr>
            <a:spLocks noGrp="1"/>
          </p:cNvSpPr>
          <p:nvPr>
            <p:ph type="body" idx="16395" hasCustomPrompt="1"/>
            <p:custDataLst>
              <p:tags r:id="rId13"/>
            </p:custDataLst>
          </p:nvPr>
        </p:nvSpPr>
        <p:spPr>
          <a:xfrm>
            <a:off x="8331200" y="15240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0" hasCustomPrompt="1"/>
            <p:custDataLst>
              <p:tags r:id="rId14"/>
            </p:custDataLst>
          </p:nvPr>
        </p:nvSpPr>
        <p:spPr>
          <a:xfrm>
            <a:off x="8483600" y="15240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1" name="文本占位符 20"/>
          <p:cNvSpPr>
            <a:spLocks noGrp="1"/>
          </p:cNvSpPr>
          <p:nvPr>
            <p:ph type="body" idx="16391" hasCustomPrompt="1"/>
            <p:custDataLst>
              <p:tags r:id="rId15"/>
            </p:custDataLst>
          </p:nvPr>
        </p:nvSpPr>
        <p:spPr>
          <a:xfrm>
            <a:off x="8483600" y="20320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正文页-62_24">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3429000" cy="12192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2" hasCustomPrompt="1"/>
            <p:custDataLst>
              <p:tags r:id="rId6"/>
            </p:custDataLst>
          </p:nvPr>
        </p:nvSpPr>
        <p:spPr>
          <a:xfrm>
            <a:off x="609600" y="3403600"/>
            <a:ext cx="10972800" cy="2844800"/>
          </a:xfrm>
          <a:custGeom>
            <a:avLst/>
            <a:gdLst>
              <a:gd name="connisteX0" fmla="*/ 0 w 10972800"/>
              <a:gd name="connsiteY0" fmla="*/ 203200 h 2844800"/>
              <a:gd name="connisteX1" fmla="*/ 203200 w 10972800"/>
              <a:gd name="connsiteY1" fmla="*/ 0 h 2844800"/>
              <a:gd name="connisteX2" fmla="*/ 10769600 w 10972800"/>
              <a:gd name="connsiteY2" fmla="*/ 0 h 2844800"/>
              <a:gd name="connisteX3" fmla="*/ 10972800 w 10972800"/>
              <a:gd name="connsiteY3" fmla="*/ 203200 h 2844800"/>
              <a:gd name="connisteX4" fmla="*/ 10972800 w 10972800"/>
              <a:gd name="connsiteY4" fmla="*/ 2641600 h 2844800"/>
              <a:gd name="connisteX5" fmla="*/ 10769600 w 10972800"/>
              <a:gd name="connsiteY5" fmla="*/ 2844800 h 2844800"/>
              <a:gd name="connisteX6" fmla="*/ 203200 w 10972800"/>
              <a:gd name="connsiteY6" fmla="*/ 2844800 h 2844800"/>
              <a:gd name="connisteX7" fmla="*/ 0 w 10972800"/>
              <a:gd name="connsiteY7" fmla="*/ 2641600 h 2844800"/>
              <a:gd name="connisteX8" fmla="*/ 0 w 10972800"/>
              <a:gd name="connsiteY8" fmla="*/ 203200 h 2844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844800">
                <a:moveTo>
                  <a:pt x="0" y="203200"/>
                </a:moveTo>
                <a:cubicBezTo>
                  <a:pt x="0" y="90976"/>
                  <a:pt x="90976" y="0"/>
                  <a:pt x="203200" y="0"/>
                </a:cubicBezTo>
                <a:lnTo>
                  <a:pt x="10769600" y="0"/>
                </a:lnTo>
                <a:cubicBezTo>
                  <a:pt x="10881824" y="0"/>
                  <a:pt x="10972800" y="90976"/>
                  <a:pt x="10972800" y="203200"/>
                </a:cubicBezTo>
                <a:lnTo>
                  <a:pt x="10972800" y="2641600"/>
                </a:lnTo>
                <a:cubicBezTo>
                  <a:pt x="10972800" y="2753824"/>
                  <a:pt x="10881824" y="2844800"/>
                  <a:pt x="10769600" y="2844800"/>
                </a:cubicBezTo>
                <a:lnTo>
                  <a:pt x="203200" y="2844800"/>
                </a:lnTo>
                <a:cubicBezTo>
                  <a:pt x="90976" y="2844800"/>
                  <a:pt x="0" y="2753824"/>
                  <a:pt x="0" y="2641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3" hasCustomPrompt="1"/>
            <p:custDataLst>
              <p:tags r:id="rId7"/>
            </p:custDataLst>
          </p:nvPr>
        </p:nvSpPr>
        <p:spPr>
          <a:xfrm>
            <a:off x="46482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48006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5" name="文本占位符 14"/>
          <p:cNvSpPr>
            <a:spLocks noGrp="1"/>
          </p:cNvSpPr>
          <p:nvPr>
            <p:ph type="body" idx="16387" hasCustomPrompt="1"/>
            <p:custDataLst>
              <p:tags r:id="rId9"/>
            </p:custDataLst>
          </p:nvPr>
        </p:nvSpPr>
        <p:spPr>
          <a:xfrm>
            <a:off x="48006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4" hasCustomPrompt="1"/>
            <p:custDataLst>
              <p:tags r:id="rId10"/>
            </p:custDataLst>
          </p:nvPr>
        </p:nvSpPr>
        <p:spPr>
          <a:xfrm>
            <a:off x="71628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73152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8" name="文本占位符 17"/>
          <p:cNvSpPr>
            <a:spLocks noGrp="1"/>
          </p:cNvSpPr>
          <p:nvPr>
            <p:ph type="body" idx="16389" hasCustomPrompt="1"/>
            <p:custDataLst>
              <p:tags r:id="rId12"/>
            </p:custDataLst>
          </p:nvPr>
        </p:nvSpPr>
        <p:spPr>
          <a:xfrm>
            <a:off x="73152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装饰  8"/>
          <p:cNvSpPr>
            <a:spLocks noGrp="1"/>
          </p:cNvSpPr>
          <p:nvPr>
            <p:ph type="body" idx="16395" hasCustomPrompt="1"/>
            <p:custDataLst>
              <p:tags r:id="rId13"/>
            </p:custDataLst>
          </p:nvPr>
        </p:nvSpPr>
        <p:spPr>
          <a:xfrm>
            <a:off x="9677400" y="609600"/>
            <a:ext cx="50800" cy="2336800"/>
          </a:xfrm>
          <a:custGeom>
            <a:avLst/>
            <a:gdLst>
              <a:gd name="connisteX0" fmla="*/ 0 w 50800"/>
              <a:gd name="connsiteY0" fmla="*/ 25400 h 2336800"/>
              <a:gd name="connisteX1" fmla="*/ 25400 w 50800"/>
              <a:gd name="connsiteY1" fmla="*/ 0 h 2336800"/>
              <a:gd name="connisteX2" fmla="*/ 25400 w 50800"/>
              <a:gd name="connsiteY2" fmla="*/ 0 h 2336800"/>
              <a:gd name="connisteX3" fmla="*/ 50800 w 50800"/>
              <a:gd name="connsiteY3" fmla="*/ 25400 h 2336800"/>
              <a:gd name="connisteX4" fmla="*/ 50800 w 50800"/>
              <a:gd name="connsiteY4" fmla="*/ 2311400 h 2336800"/>
              <a:gd name="connisteX5" fmla="*/ 25400 w 50800"/>
              <a:gd name="connsiteY5" fmla="*/ 2336800 h 2336800"/>
              <a:gd name="connisteX6" fmla="*/ 25400 w 50800"/>
              <a:gd name="connsiteY6" fmla="*/ 2336800 h 2336800"/>
              <a:gd name="connisteX7" fmla="*/ 0 w 50800"/>
              <a:gd name="connsiteY7" fmla="*/ 2311400 h 2336800"/>
              <a:gd name="connisteX8" fmla="*/ 0 w 50800"/>
              <a:gd name="connsiteY8" fmla="*/ 254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336800">
                <a:moveTo>
                  <a:pt x="0" y="25400"/>
                </a:moveTo>
                <a:cubicBezTo>
                  <a:pt x="0" y="11372"/>
                  <a:pt x="11372" y="0"/>
                  <a:pt x="25400" y="0"/>
                </a:cubicBezTo>
                <a:lnTo>
                  <a:pt x="25400" y="0"/>
                </a:lnTo>
                <a:cubicBezTo>
                  <a:pt x="39428" y="0"/>
                  <a:pt x="50800" y="11372"/>
                  <a:pt x="50800" y="25400"/>
                </a:cubicBezTo>
                <a:lnTo>
                  <a:pt x="50800" y="2311400"/>
                </a:lnTo>
                <a:cubicBezTo>
                  <a:pt x="50800" y="2325428"/>
                  <a:pt x="39428" y="2336800"/>
                  <a:pt x="25400" y="2336800"/>
                </a:cubicBezTo>
                <a:lnTo>
                  <a:pt x="25400" y="2336800"/>
                </a:lnTo>
                <a:cubicBezTo>
                  <a:pt x="11372" y="2336800"/>
                  <a:pt x="0" y="2325428"/>
                  <a:pt x="0" y="23114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0" hasCustomPrompt="1"/>
            <p:custDataLst>
              <p:tags r:id="rId14"/>
            </p:custDataLst>
          </p:nvPr>
        </p:nvSpPr>
        <p:spPr>
          <a:xfrm>
            <a:off x="9829800" y="609600"/>
            <a:ext cx="1752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21" name="文本占位符 20"/>
          <p:cNvSpPr>
            <a:spLocks noGrp="1"/>
          </p:cNvSpPr>
          <p:nvPr>
            <p:ph type="body" idx="16391" hasCustomPrompt="1"/>
            <p:custDataLst>
              <p:tags r:id="rId15"/>
            </p:custDataLst>
          </p:nvPr>
        </p:nvSpPr>
        <p:spPr>
          <a:xfrm>
            <a:off x="9829800" y="1117600"/>
            <a:ext cx="1752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正文页-26_8">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0" hasCustomPrompt="1"/>
            <p:custDataLst>
              <p:tags r:id="rId6"/>
            </p:custDataLst>
          </p:nvPr>
        </p:nvSpPr>
        <p:spPr>
          <a:xfrm>
            <a:off x="609600" y="1524000"/>
            <a:ext cx="5384800" cy="2209800"/>
          </a:xfrm>
          <a:custGeom>
            <a:avLst/>
            <a:gdLst>
              <a:gd name="connisteX0" fmla="*/ 0 w 5384800"/>
              <a:gd name="connsiteY0" fmla="*/ 203200 h 2209800"/>
              <a:gd name="connisteX1" fmla="*/ 203200 w 5384800"/>
              <a:gd name="connsiteY1" fmla="*/ 0 h 2209800"/>
              <a:gd name="connisteX2" fmla="*/ 5384800 w 5384800"/>
              <a:gd name="connsiteY2" fmla="*/ 0 h 2209800"/>
              <a:gd name="connisteX3" fmla="*/ 5384800 w 5384800"/>
              <a:gd name="connsiteY3" fmla="*/ 2209800 h 2209800"/>
              <a:gd name="connisteX4" fmla="*/ 203200 w 5384800"/>
              <a:gd name="connsiteY4" fmla="*/ 2209800 h 2209800"/>
              <a:gd name="connisteX5" fmla="*/ 0 w 5384800"/>
              <a:gd name="connsiteY5" fmla="*/ 2006600 h 2209800"/>
              <a:gd name="connisteX6" fmla="*/ 0 w 53848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0" h="2209800">
                <a:moveTo>
                  <a:pt x="0" y="203200"/>
                </a:moveTo>
                <a:cubicBezTo>
                  <a:pt x="0" y="90976"/>
                  <a:pt x="90976" y="0"/>
                  <a:pt x="203200" y="0"/>
                </a:cubicBezTo>
                <a:lnTo>
                  <a:pt x="5384800" y="0"/>
                </a:lnTo>
                <a:lnTo>
                  <a:pt x="5384800" y="2209800"/>
                </a:lnTo>
                <a:lnTo>
                  <a:pt x="203200" y="2209800"/>
                </a:lnTo>
                <a:cubicBezTo>
                  <a:pt x="90976" y="2209800"/>
                  <a:pt x="0" y="2118824"/>
                  <a:pt x="0" y="20066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1" hasCustomPrompt="1"/>
            <p:custDataLst>
              <p:tags r:id="rId7"/>
            </p:custDataLst>
          </p:nvPr>
        </p:nvSpPr>
        <p:spPr>
          <a:xfrm>
            <a:off x="5994400" y="1524000"/>
            <a:ext cx="5588000" cy="2209800"/>
          </a:xfrm>
          <a:custGeom>
            <a:avLst/>
            <a:gdLst>
              <a:gd name="connisteX0" fmla="*/ 0 w 5588000"/>
              <a:gd name="connsiteY0" fmla="*/ 0 h 2209800"/>
              <a:gd name="connisteX1" fmla="*/ 5384800 w 5588000"/>
              <a:gd name="connsiteY1" fmla="*/ 0 h 2209800"/>
              <a:gd name="connisteX2" fmla="*/ 5588000 w 5588000"/>
              <a:gd name="connsiteY2" fmla="*/ 203200 h 2209800"/>
              <a:gd name="connisteX3" fmla="*/ 5588000 w 5588000"/>
              <a:gd name="connsiteY3" fmla="*/ 2006600 h 2209800"/>
              <a:gd name="connisteX4" fmla="*/ 5384800 w 5588000"/>
              <a:gd name="connsiteY4" fmla="*/ 2209800 h 2209800"/>
              <a:gd name="connisteX5" fmla="*/ 0 w 5588000"/>
              <a:gd name="connsiteY5" fmla="*/ 2209800 h 2209800"/>
              <a:gd name="connisteX6" fmla="*/ 0 w 55880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8000" h="2209800">
                <a:moveTo>
                  <a:pt x="0" y="0"/>
                </a:moveTo>
                <a:lnTo>
                  <a:pt x="5384800" y="0"/>
                </a:lnTo>
                <a:cubicBezTo>
                  <a:pt x="5497024" y="0"/>
                  <a:pt x="5588000" y="90976"/>
                  <a:pt x="5588000" y="203200"/>
                </a:cubicBezTo>
                <a:lnTo>
                  <a:pt x="5588000" y="2006600"/>
                </a:lnTo>
                <a:cubicBezTo>
                  <a:pt x="5588000" y="2118824"/>
                  <a:pt x="5497024" y="2209800"/>
                  <a:pt x="5384800" y="2209800"/>
                </a:cubicBezTo>
                <a:lnTo>
                  <a:pt x="0" y="2209800"/>
                </a:lnTo>
                <a:lnTo>
                  <a:pt x="0" y="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20447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26035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197600" y="4038600"/>
            <a:ext cx="5384800" cy="2209800"/>
          </a:xfrm>
          <a:custGeom>
            <a:avLst/>
            <a:gdLst>
              <a:gd name="connisteX0" fmla="*/ 0 w 5384800"/>
              <a:gd name="connsiteY0" fmla="*/ 0 h 2209800"/>
              <a:gd name="connisteX1" fmla="*/ 5181600 w 5384800"/>
              <a:gd name="connsiteY1" fmla="*/ 0 h 2209800"/>
              <a:gd name="connisteX2" fmla="*/ 5384800 w 5384800"/>
              <a:gd name="connsiteY2" fmla="*/ 203200 h 2209800"/>
              <a:gd name="connisteX3" fmla="*/ 5384800 w 5384800"/>
              <a:gd name="connsiteY3" fmla="*/ 2006600 h 2209800"/>
              <a:gd name="connisteX4" fmla="*/ 5181600 w 5384800"/>
              <a:gd name="connsiteY4" fmla="*/ 2209800 h 2209800"/>
              <a:gd name="connisteX5" fmla="*/ 0 w 5384800"/>
              <a:gd name="connsiteY5" fmla="*/ 2209800 h 2209800"/>
              <a:gd name="connisteX6" fmla="*/ 0 w 53848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0" h="2209800">
                <a:moveTo>
                  <a:pt x="0" y="0"/>
                </a:moveTo>
                <a:lnTo>
                  <a:pt x="5181600" y="0"/>
                </a:lnTo>
                <a:cubicBezTo>
                  <a:pt x="5293824" y="0"/>
                  <a:pt x="5384800" y="90976"/>
                  <a:pt x="5384800" y="203200"/>
                </a:cubicBezTo>
                <a:lnTo>
                  <a:pt x="5384800" y="2006600"/>
                </a:lnTo>
                <a:cubicBezTo>
                  <a:pt x="5384800" y="2118824"/>
                  <a:pt x="5293824" y="2209800"/>
                  <a:pt x="5181600" y="2209800"/>
                </a:cubicBezTo>
                <a:lnTo>
                  <a:pt x="0" y="2209800"/>
                </a:ln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3" hasCustomPrompt="1"/>
            <p:custDataLst>
              <p:tags r:id="rId11"/>
            </p:custDataLst>
          </p:nvPr>
        </p:nvSpPr>
        <p:spPr>
          <a:xfrm>
            <a:off x="609600" y="4038600"/>
            <a:ext cx="5588000" cy="2209800"/>
          </a:xfrm>
          <a:custGeom>
            <a:avLst/>
            <a:gdLst>
              <a:gd name="connisteX0" fmla="*/ 0 w 5588000"/>
              <a:gd name="connsiteY0" fmla="*/ 203200 h 2209800"/>
              <a:gd name="connisteX1" fmla="*/ 203200 w 5588000"/>
              <a:gd name="connsiteY1" fmla="*/ 0 h 2209800"/>
              <a:gd name="connisteX2" fmla="*/ 5588000 w 5588000"/>
              <a:gd name="connsiteY2" fmla="*/ 0 h 2209800"/>
              <a:gd name="connisteX3" fmla="*/ 5588000 w 5588000"/>
              <a:gd name="connsiteY3" fmla="*/ 2209800 h 2209800"/>
              <a:gd name="connisteX4" fmla="*/ 203200 w 5588000"/>
              <a:gd name="connsiteY4" fmla="*/ 2209800 h 2209800"/>
              <a:gd name="connisteX5" fmla="*/ 0 w 5588000"/>
              <a:gd name="connsiteY5" fmla="*/ 2006600 h 2209800"/>
              <a:gd name="connisteX6" fmla="*/ 0 w 55880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8000" h="2209800">
                <a:moveTo>
                  <a:pt x="0" y="203200"/>
                </a:moveTo>
                <a:cubicBezTo>
                  <a:pt x="0" y="90976"/>
                  <a:pt x="90976" y="0"/>
                  <a:pt x="203200" y="0"/>
                </a:cubicBezTo>
                <a:lnTo>
                  <a:pt x="5588000" y="0"/>
                </a:lnTo>
                <a:lnTo>
                  <a:pt x="5588000" y="2209800"/>
                </a:lnTo>
                <a:lnTo>
                  <a:pt x="203200" y="2209800"/>
                </a:lnTo>
                <a:cubicBezTo>
                  <a:pt x="90976" y="2209800"/>
                  <a:pt x="0" y="2118824"/>
                  <a:pt x="0" y="2006600"/>
                </a:cubicBez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6502400" y="45593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6502400" y="51181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正文页-35_10">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文本占位符 11"/>
          <p:cNvSpPr>
            <a:spLocks noGrp="1"/>
          </p:cNvSpPr>
          <p:nvPr>
            <p:ph type="body" idx="16388" hasCustomPrompt="1"/>
            <p:custDataLst>
              <p:tags r:id="rId6"/>
            </p:custDataLst>
          </p:nvPr>
        </p:nvSpPr>
        <p:spPr>
          <a:xfrm>
            <a:off x="622300" y="20574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smtClean="0"/>
              <a:t>01</a:t>
            </a:r>
            <a:endParaRPr lang="zh-CN" altLang="en-US" smtClean="0"/>
          </a:p>
        </p:txBody>
      </p:sp>
      <p:sp>
        <p:nvSpPr>
          <p:cNvPr id="13" name="文本占位符 12"/>
          <p:cNvSpPr>
            <a:spLocks noGrp="1"/>
          </p:cNvSpPr>
          <p:nvPr>
            <p:ph type="body" idx="16386" hasCustomPrompt="1"/>
            <p:custDataLst>
              <p:tags r:id="rId7"/>
            </p:custDataLst>
          </p:nvPr>
        </p:nvSpPr>
        <p:spPr>
          <a:xfrm>
            <a:off x="2387600" y="1803400"/>
            <a:ext cx="919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文本占位符 13"/>
          <p:cNvSpPr>
            <a:spLocks noGrp="1"/>
          </p:cNvSpPr>
          <p:nvPr>
            <p:ph type="body" idx="16387" hasCustomPrompt="1"/>
            <p:custDataLst>
              <p:tags r:id="rId8"/>
            </p:custDataLst>
          </p:nvPr>
        </p:nvSpPr>
        <p:spPr>
          <a:xfrm>
            <a:off x="2387600" y="2362200"/>
            <a:ext cx="919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文本占位符 14"/>
          <p:cNvSpPr>
            <a:spLocks noGrp="1"/>
          </p:cNvSpPr>
          <p:nvPr>
            <p:ph type="body" idx="16391" hasCustomPrompt="1"/>
            <p:custDataLst>
              <p:tags r:id="rId9"/>
            </p:custDataLst>
          </p:nvPr>
        </p:nvSpPr>
        <p:spPr>
          <a:xfrm>
            <a:off x="622300" y="44450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smtClean="0"/>
              <a:t>02</a:t>
            </a:r>
            <a:endParaRPr lang="zh-CN" altLang="en-US" smtClean="0"/>
          </a:p>
        </p:txBody>
      </p:sp>
      <p:sp>
        <p:nvSpPr>
          <p:cNvPr id="16" name="文本占位符 15"/>
          <p:cNvSpPr>
            <a:spLocks noGrp="1"/>
          </p:cNvSpPr>
          <p:nvPr>
            <p:ph type="body" idx="16389" hasCustomPrompt="1"/>
            <p:custDataLst>
              <p:tags r:id="rId10"/>
            </p:custDataLst>
          </p:nvPr>
        </p:nvSpPr>
        <p:spPr>
          <a:xfrm>
            <a:off x="2387600" y="4191000"/>
            <a:ext cx="919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7" name="文本占位符 16"/>
          <p:cNvSpPr>
            <a:spLocks noGrp="1"/>
          </p:cNvSpPr>
          <p:nvPr>
            <p:ph type="body" idx="16390" hasCustomPrompt="1"/>
            <p:custDataLst>
              <p:tags r:id="rId11"/>
            </p:custDataLst>
          </p:nvPr>
        </p:nvSpPr>
        <p:spPr>
          <a:xfrm>
            <a:off x="2387600" y="4749800"/>
            <a:ext cx="919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正文页-53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0" hasCustomPrompt="1"/>
            <p:custDataLst>
              <p:tags r:id="rId6"/>
            </p:custDataLst>
          </p:nvPr>
        </p:nvSpPr>
        <p:spPr>
          <a:xfrm>
            <a:off x="609600" y="3556000"/>
            <a:ext cx="5334000" cy="2692400"/>
          </a:xfrm>
          <a:custGeom>
            <a:avLst/>
            <a:gdLst>
              <a:gd name="connisteX0" fmla="*/ 0 w 5334000"/>
              <a:gd name="connsiteY0" fmla="*/ 0 h 2692400"/>
              <a:gd name="connisteX1" fmla="*/ 5334000 w 5334000"/>
              <a:gd name="connsiteY1" fmla="*/ 0 h 2692400"/>
              <a:gd name="connisteX2" fmla="*/ 5334000 w 5334000"/>
              <a:gd name="connsiteY2" fmla="*/ 2489200 h 2692400"/>
              <a:gd name="connisteX3" fmla="*/ 5130800 w 5334000"/>
              <a:gd name="connsiteY3" fmla="*/ 2692400 h 2692400"/>
              <a:gd name="connisteX4" fmla="*/ 203200 w 5334000"/>
              <a:gd name="connsiteY4" fmla="*/ 2692400 h 2692400"/>
              <a:gd name="connisteX5" fmla="*/ 0 w 5334000"/>
              <a:gd name="connsiteY5" fmla="*/ 2489200 h 2692400"/>
              <a:gd name="connisteX6" fmla="*/ 0 w 53340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692400">
                <a:moveTo>
                  <a:pt x="0" y="0"/>
                </a:moveTo>
                <a:lnTo>
                  <a:pt x="5334000" y="0"/>
                </a:lnTo>
                <a:lnTo>
                  <a:pt x="5334000" y="2489200"/>
                </a:lnTo>
                <a:cubicBezTo>
                  <a:pt x="5334000" y="2601424"/>
                  <a:pt x="5243024" y="2692400"/>
                  <a:pt x="5130800" y="2692400"/>
                </a:cubicBezTo>
                <a:lnTo>
                  <a:pt x="203200" y="2692400"/>
                </a:lnTo>
                <a:cubicBezTo>
                  <a:pt x="90976" y="2692400"/>
                  <a:pt x="0" y="2601424"/>
                  <a:pt x="0" y="24892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1" hasCustomPrompt="1"/>
            <p:custDataLst>
              <p:tags r:id="rId7"/>
            </p:custDataLst>
          </p:nvPr>
        </p:nvSpPr>
        <p:spPr>
          <a:xfrm>
            <a:off x="609600" y="1524000"/>
            <a:ext cx="5334000" cy="2032000"/>
          </a:xfrm>
          <a:custGeom>
            <a:avLst/>
            <a:gdLst>
              <a:gd name="connisteX0" fmla="*/ 0 w 5334000"/>
              <a:gd name="connsiteY0" fmla="*/ 203200 h 2032000"/>
              <a:gd name="connisteX1" fmla="*/ 203200 w 5334000"/>
              <a:gd name="connsiteY1" fmla="*/ 0 h 2032000"/>
              <a:gd name="connisteX2" fmla="*/ 5130800 w 5334000"/>
              <a:gd name="connsiteY2" fmla="*/ 0 h 2032000"/>
              <a:gd name="connisteX3" fmla="*/ 5334000 w 5334000"/>
              <a:gd name="connsiteY3" fmla="*/ 203200 h 2032000"/>
              <a:gd name="connisteX4" fmla="*/ 5334000 w 5334000"/>
              <a:gd name="connsiteY4" fmla="*/ 2032000 h 2032000"/>
              <a:gd name="connisteX5" fmla="*/ 0 w 5334000"/>
              <a:gd name="connsiteY5" fmla="*/ 2032000 h 2032000"/>
              <a:gd name="connisteX6" fmla="*/ 0 w 53340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032000">
                <a:moveTo>
                  <a:pt x="0" y="203200"/>
                </a:moveTo>
                <a:cubicBezTo>
                  <a:pt x="0" y="90976"/>
                  <a:pt x="90976" y="0"/>
                  <a:pt x="203200" y="0"/>
                </a:cubicBezTo>
                <a:lnTo>
                  <a:pt x="5130800" y="0"/>
                </a:lnTo>
                <a:cubicBezTo>
                  <a:pt x="5243024" y="0"/>
                  <a:pt x="5334000" y="90976"/>
                  <a:pt x="5334000" y="203200"/>
                </a:cubicBezTo>
                <a:lnTo>
                  <a:pt x="53340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37592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42164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248400" y="3556000"/>
            <a:ext cx="5334000" cy="2692400"/>
          </a:xfrm>
          <a:custGeom>
            <a:avLst/>
            <a:gdLst>
              <a:gd name="connisteX0" fmla="*/ 0 w 5334000"/>
              <a:gd name="connsiteY0" fmla="*/ 0 h 2692400"/>
              <a:gd name="connisteX1" fmla="*/ 5334000 w 5334000"/>
              <a:gd name="connsiteY1" fmla="*/ 0 h 2692400"/>
              <a:gd name="connisteX2" fmla="*/ 5334000 w 5334000"/>
              <a:gd name="connsiteY2" fmla="*/ 2489200 h 2692400"/>
              <a:gd name="connisteX3" fmla="*/ 5130800 w 5334000"/>
              <a:gd name="connsiteY3" fmla="*/ 2692400 h 2692400"/>
              <a:gd name="connisteX4" fmla="*/ 203200 w 5334000"/>
              <a:gd name="connsiteY4" fmla="*/ 2692400 h 2692400"/>
              <a:gd name="connisteX5" fmla="*/ 0 w 5334000"/>
              <a:gd name="connsiteY5" fmla="*/ 2489200 h 2692400"/>
              <a:gd name="connisteX6" fmla="*/ 0 w 53340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692400">
                <a:moveTo>
                  <a:pt x="0" y="0"/>
                </a:moveTo>
                <a:lnTo>
                  <a:pt x="5334000" y="0"/>
                </a:lnTo>
                <a:lnTo>
                  <a:pt x="5334000" y="2489200"/>
                </a:lnTo>
                <a:cubicBezTo>
                  <a:pt x="5334000" y="2601424"/>
                  <a:pt x="5243024" y="2692400"/>
                  <a:pt x="5130800" y="2692400"/>
                </a:cubicBezTo>
                <a:lnTo>
                  <a:pt x="203200" y="2692400"/>
                </a:lnTo>
                <a:cubicBezTo>
                  <a:pt x="90976" y="2692400"/>
                  <a:pt x="0" y="2601424"/>
                  <a:pt x="0" y="2489200"/>
                </a:cubicBezTo>
                <a:lnTo>
                  <a:pt x="0" y="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3" hasCustomPrompt="1"/>
            <p:custDataLst>
              <p:tags r:id="rId11"/>
            </p:custDataLst>
          </p:nvPr>
        </p:nvSpPr>
        <p:spPr>
          <a:xfrm>
            <a:off x="6248400" y="1524000"/>
            <a:ext cx="5334000" cy="2032000"/>
          </a:xfrm>
          <a:custGeom>
            <a:avLst/>
            <a:gdLst>
              <a:gd name="connisteX0" fmla="*/ 0 w 5334000"/>
              <a:gd name="connsiteY0" fmla="*/ 203200 h 2032000"/>
              <a:gd name="connisteX1" fmla="*/ 203200 w 5334000"/>
              <a:gd name="connsiteY1" fmla="*/ 0 h 2032000"/>
              <a:gd name="connisteX2" fmla="*/ 5130800 w 5334000"/>
              <a:gd name="connsiteY2" fmla="*/ 0 h 2032000"/>
              <a:gd name="connisteX3" fmla="*/ 5334000 w 5334000"/>
              <a:gd name="connsiteY3" fmla="*/ 203200 h 2032000"/>
              <a:gd name="connisteX4" fmla="*/ 5334000 w 5334000"/>
              <a:gd name="connsiteY4" fmla="*/ 2032000 h 2032000"/>
              <a:gd name="connisteX5" fmla="*/ 0 w 5334000"/>
              <a:gd name="connsiteY5" fmla="*/ 2032000 h 2032000"/>
              <a:gd name="connisteX6" fmla="*/ 0 w 53340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032000">
                <a:moveTo>
                  <a:pt x="0" y="203200"/>
                </a:moveTo>
                <a:cubicBezTo>
                  <a:pt x="0" y="90976"/>
                  <a:pt x="90976" y="0"/>
                  <a:pt x="203200" y="0"/>
                </a:cubicBezTo>
                <a:lnTo>
                  <a:pt x="5130800" y="0"/>
                </a:lnTo>
                <a:cubicBezTo>
                  <a:pt x="5243024" y="0"/>
                  <a:pt x="5334000" y="90976"/>
                  <a:pt x="5334000" y="203200"/>
                </a:cubicBezTo>
                <a:lnTo>
                  <a:pt x="53340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6553200" y="37592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6553200" y="42164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正文页-57_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0" hasCustomPrompt="1"/>
            <p:custDataLst>
              <p:tags r:id="rId6"/>
            </p:custDataLst>
          </p:nvPr>
        </p:nvSpPr>
        <p:spPr>
          <a:xfrm>
            <a:off x="609600" y="3251200"/>
            <a:ext cx="5334000" cy="2997200"/>
          </a:xfrm>
          <a:custGeom>
            <a:avLst/>
            <a:gdLst>
              <a:gd name="connisteX0" fmla="*/ 0 w 5334000"/>
              <a:gd name="connsiteY0" fmla="*/ 0 h 2997200"/>
              <a:gd name="connisteX1" fmla="*/ 5334000 w 5334000"/>
              <a:gd name="connsiteY1" fmla="*/ 0 h 2997200"/>
              <a:gd name="connisteX2" fmla="*/ 5334000 w 5334000"/>
              <a:gd name="connsiteY2" fmla="*/ 2794000 h 2997200"/>
              <a:gd name="connisteX3" fmla="*/ 5130800 w 5334000"/>
              <a:gd name="connsiteY3" fmla="*/ 2997200 h 2997200"/>
              <a:gd name="connisteX4" fmla="*/ 203200 w 5334000"/>
              <a:gd name="connsiteY4" fmla="*/ 2997200 h 2997200"/>
              <a:gd name="connisteX5" fmla="*/ 0 w 5334000"/>
              <a:gd name="connsiteY5" fmla="*/ 2794000 h 2997200"/>
              <a:gd name="connisteX6" fmla="*/ 0 w 5334000"/>
              <a:gd name="connsiteY6" fmla="*/ 0 h 299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997200">
                <a:moveTo>
                  <a:pt x="0" y="0"/>
                </a:moveTo>
                <a:lnTo>
                  <a:pt x="5334000" y="0"/>
                </a:lnTo>
                <a:lnTo>
                  <a:pt x="5334000" y="2794000"/>
                </a:lnTo>
                <a:cubicBezTo>
                  <a:pt x="5334000" y="2906224"/>
                  <a:pt x="5243024" y="2997200"/>
                  <a:pt x="5130800" y="2997200"/>
                </a:cubicBezTo>
                <a:lnTo>
                  <a:pt x="203200" y="2997200"/>
                </a:lnTo>
                <a:cubicBezTo>
                  <a:pt x="90976" y="2997200"/>
                  <a:pt x="0" y="2906224"/>
                  <a:pt x="0" y="27940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1" hasCustomPrompt="1"/>
            <p:custDataLst>
              <p:tags r:id="rId7"/>
            </p:custDataLst>
          </p:nvPr>
        </p:nvSpPr>
        <p:spPr>
          <a:xfrm>
            <a:off x="609600" y="1524000"/>
            <a:ext cx="5334000" cy="1727200"/>
          </a:xfrm>
          <a:custGeom>
            <a:avLst/>
            <a:gdLst>
              <a:gd name="connisteX0" fmla="*/ 0 w 5334000"/>
              <a:gd name="connsiteY0" fmla="*/ 203200 h 1727200"/>
              <a:gd name="connisteX1" fmla="*/ 203200 w 5334000"/>
              <a:gd name="connsiteY1" fmla="*/ 0 h 1727200"/>
              <a:gd name="connisteX2" fmla="*/ 5130800 w 5334000"/>
              <a:gd name="connsiteY2" fmla="*/ 0 h 1727200"/>
              <a:gd name="connisteX3" fmla="*/ 5334000 w 5334000"/>
              <a:gd name="connsiteY3" fmla="*/ 203200 h 1727200"/>
              <a:gd name="connisteX4" fmla="*/ 5334000 w 5334000"/>
              <a:gd name="connsiteY4" fmla="*/ 1727200 h 1727200"/>
              <a:gd name="connisteX5" fmla="*/ 0 w 5334000"/>
              <a:gd name="connsiteY5" fmla="*/ 1727200 h 1727200"/>
              <a:gd name="connisteX6" fmla="*/ 0 w 5334000"/>
              <a:gd name="connsiteY6" fmla="*/ 2032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1727200">
                <a:moveTo>
                  <a:pt x="0" y="203200"/>
                </a:moveTo>
                <a:cubicBezTo>
                  <a:pt x="0" y="90976"/>
                  <a:pt x="90976" y="0"/>
                  <a:pt x="203200" y="0"/>
                </a:cubicBezTo>
                <a:lnTo>
                  <a:pt x="5130800" y="0"/>
                </a:lnTo>
                <a:cubicBezTo>
                  <a:pt x="5243024" y="0"/>
                  <a:pt x="5334000" y="90976"/>
                  <a:pt x="5334000" y="203200"/>
                </a:cubicBezTo>
                <a:lnTo>
                  <a:pt x="5334000" y="1727200"/>
                </a:lnTo>
                <a:lnTo>
                  <a:pt x="0" y="17272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914400" y="35560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914400" y="41148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248400" y="3251200"/>
            <a:ext cx="5334000" cy="2997200"/>
          </a:xfrm>
          <a:custGeom>
            <a:avLst/>
            <a:gdLst>
              <a:gd name="connisteX0" fmla="*/ 0 w 5334000"/>
              <a:gd name="connsiteY0" fmla="*/ 0 h 2997200"/>
              <a:gd name="connisteX1" fmla="*/ 5334000 w 5334000"/>
              <a:gd name="connsiteY1" fmla="*/ 0 h 2997200"/>
              <a:gd name="connisteX2" fmla="*/ 5334000 w 5334000"/>
              <a:gd name="connsiteY2" fmla="*/ 2794000 h 2997200"/>
              <a:gd name="connisteX3" fmla="*/ 5130800 w 5334000"/>
              <a:gd name="connsiteY3" fmla="*/ 2997200 h 2997200"/>
              <a:gd name="connisteX4" fmla="*/ 203200 w 5334000"/>
              <a:gd name="connsiteY4" fmla="*/ 2997200 h 2997200"/>
              <a:gd name="connisteX5" fmla="*/ 0 w 5334000"/>
              <a:gd name="connsiteY5" fmla="*/ 2794000 h 2997200"/>
              <a:gd name="connisteX6" fmla="*/ 0 w 5334000"/>
              <a:gd name="connsiteY6" fmla="*/ 0 h 299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2997200">
                <a:moveTo>
                  <a:pt x="0" y="0"/>
                </a:moveTo>
                <a:lnTo>
                  <a:pt x="5334000" y="0"/>
                </a:lnTo>
                <a:lnTo>
                  <a:pt x="5334000" y="2794000"/>
                </a:lnTo>
                <a:cubicBezTo>
                  <a:pt x="5334000" y="2906224"/>
                  <a:pt x="5243024" y="2997200"/>
                  <a:pt x="5130800" y="2997200"/>
                </a:cubicBezTo>
                <a:lnTo>
                  <a:pt x="203200" y="2997200"/>
                </a:lnTo>
                <a:cubicBezTo>
                  <a:pt x="90976" y="2997200"/>
                  <a:pt x="0" y="2906224"/>
                  <a:pt x="0" y="27940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3" hasCustomPrompt="1"/>
            <p:custDataLst>
              <p:tags r:id="rId11"/>
            </p:custDataLst>
          </p:nvPr>
        </p:nvSpPr>
        <p:spPr>
          <a:xfrm>
            <a:off x="6248400" y="1524000"/>
            <a:ext cx="5334000" cy="1727200"/>
          </a:xfrm>
          <a:custGeom>
            <a:avLst/>
            <a:gdLst>
              <a:gd name="connisteX0" fmla="*/ 0 w 5334000"/>
              <a:gd name="connsiteY0" fmla="*/ 203200 h 1727200"/>
              <a:gd name="connisteX1" fmla="*/ 203200 w 5334000"/>
              <a:gd name="connsiteY1" fmla="*/ 0 h 1727200"/>
              <a:gd name="connisteX2" fmla="*/ 5130800 w 5334000"/>
              <a:gd name="connsiteY2" fmla="*/ 0 h 1727200"/>
              <a:gd name="connisteX3" fmla="*/ 5334000 w 5334000"/>
              <a:gd name="connsiteY3" fmla="*/ 203200 h 1727200"/>
              <a:gd name="connisteX4" fmla="*/ 5334000 w 5334000"/>
              <a:gd name="connsiteY4" fmla="*/ 1727200 h 1727200"/>
              <a:gd name="connisteX5" fmla="*/ 0 w 5334000"/>
              <a:gd name="connsiteY5" fmla="*/ 1727200 h 1727200"/>
              <a:gd name="connisteX6" fmla="*/ 0 w 5334000"/>
              <a:gd name="connsiteY6" fmla="*/ 2032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34000" h="1727200">
                <a:moveTo>
                  <a:pt x="0" y="203200"/>
                </a:moveTo>
                <a:cubicBezTo>
                  <a:pt x="0" y="90976"/>
                  <a:pt x="90976" y="0"/>
                  <a:pt x="203200" y="0"/>
                </a:cubicBezTo>
                <a:lnTo>
                  <a:pt x="5130800" y="0"/>
                </a:lnTo>
                <a:cubicBezTo>
                  <a:pt x="5243024" y="0"/>
                  <a:pt x="5334000" y="90976"/>
                  <a:pt x="5334000" y="203200"/>
                </a:cubicBezTo>
                <a:lnTo>
                  <a:pt x="5334000" y="1727200"/>
                </a:lnTo>
                <a:lnTo>
                  <a:pt x="0" y="17272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6553200" y="35560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6553200" y="4114800"/>
            <a:ext cx="4724400" cy="18288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正文页-42_11">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0" hasCustomPrompt="1"/>
            <p:custDataLst>
              <p:tags r:id="rId6"/>
            </p:custDataLst>
          </p:nvPr>
        </p:nvSpPr>
        <p:spPr>
          <a:xfrm>
            <a:off x="609600" y="1524000"/>
            <a:ext cx="10972800" cy="2235200"/>
          </a:xfrm>
          <a:custGeom>
            <a:avLst/>
            <a:gdLst>
              <a:gd name="connisteX0" fmla="*/ 0 w 10972800"/>
              <a:gd name="connsiteY0" fmla="*/ 203200 h 2235200"/>
              <a:gd name="connisteX1" fmla="*/ 203200 w 10972800"/>
              <a:gd name="connsiteY1" fmla="*/ 0 h 2235200"/>
              <a:gd name="connisteX2" fmla="*/ 10769600 w 10972800"/>
              <a:gd name="connsiteY2" fmla="*/ 0 h 2235200"/>
              <a:gd name="connisteX3" fmla="*/ 10972800 w 10972800"/>
              <a:gd name="connsiteY3" fmla="*/ 203200 h 2235200"/>
              <a:gd name="connisteX4" fmla="*/ 10972800 w 10972800"/>
              <a:gd name="connsiteY4" fmla="*/ 2032000 h 2235200"/>
              <a:gd name="connisteX5" fmla="*/ 10769600 w 10972800"/>
              <a:gd name="connsiteY5" fmla="*/ 2235200 h 2235200"/>
              <a:gd name="connisteX6" fmla="*/ 203200 w 10972800"/>
              <a:gd name="connsiteY6" fmla="*/ 2235200 h 2235200"/>
              <a:gd name="connisteX7" fmla="*/ 0 w 10972800"/>
              <a:gd name="connsiteY7" fmla="*/ 2032000 h 2235200"/>
              <a:gd name="connisteX8" fmla="*/ 0 w 10972800"/>
              <a:gd name="connsiteY8" fmla="*/ 203200 h 2235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235200">
                <a:moveTo>
                  <a:pt x="0" y="203200"/>
                </a:moveTo>
                <a:cubicBezTo>
                  <a:pt x="0" y="90976"/>
                  <a:pt x="90976" y="0"/>
                  <a:pt x="203200" y="0"/>
                </a:cubicBezTo>
                <a:lnTo>
                  <a:pt x="10769600" y="0"/>
                </a:lnTo>
                <a:cubicBezTo>
                  <a:pt x="10881824" y="0"/>
                  <a:pt x="10972800" y="90976"/>
                  <a:pt x="10972800" y="203200"/>
                </a:cubicBezTo>
                <a:lnTo>
                  <a:pt x="10972800" y="2032000"/>
                </a:lnTo>
                <a:cubicBezTo>
                  <a:pt x="10972800" y="2144224"/>
                  <a:pt x="10881824" y="2235200"/>
                  <a:pt x="10769600" y="2235200"/>
                </a:cubicBezTo>
                <a:lnTo>
                  <a:pt x="203200" y="2235200"/>
                </a:lnTo>
                <a:cubicBezTo>
                  <a:pt x="90976" y="2235200"/>
                  <a:pt x="0" y="2144224"/>
                  <a:pt x="0" y="20320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装饰  2"/>
          <p:cNvSpPr>
            <a:spLocks noGrp="1"/>
          </p:cNvSpPr>
          <p:nvPr>
            <p:ph type="body" idx="16391" hasCustomPrompt="1"/>
            <p:custDataLst>
              <p:tags r:id="rId7"/>
            </p:custDataLst>
          </p:nvPr>
        </p:nvSpPr>
        <p:spPr>
          <a:xfrm>
            <a:off x="609600" y="4216400"/>
            <a:ext cx="50800" cy="2032000"/>
          </a:xfrm>
          <a:custGeom>
            <a:avLst/>
            <a:gdLst>
              <a:gd name="connisteX0" fmla="*/ 0 w 50800"/>
              <a:gd name="connsiteY0" fmla="*/ 25400 h 2032000"/>
              <a:gd name="connisteX1" fmla="*/ 25400 w 50800"/>
              <a:gd name="connsiteY1" fmla="*/ 0 h 2032000"/>
              <a:gd name="connisteX2" fmla="*/ 25400 w 50800"/>
              <a:gd name="connsiteY2" fmla="*/ 0 h 2032000"/>
              <a:gd name="connisteX3" fmla="*/ 50800 w 50800"/>
              <a:gd name="connsiteY3" fmla="*/ 25400 h 2032000"/>
              <a:gd name="connisteX4" fmla="*/ 50800 w 50800"/>
              <a:gd name="connsiteY4" fmla="*/ 2006600 h 2032000"/>
              <a:gd name="connisteX5" fmla="*/ 25400 w 50800"/>
              <a:gd name="connsiteY5" fmla="*/ 2032000 h 2032000"/>
              <a:gd name="connisteX6" fmla="*/ 25400 w 50800"/>
              <a:gd name="connsiteY6" fmla="*/ 2032000 h 2032000"/>
              <a:gd name="connisteX7" fmla="*/ 0 w 50800"/>
              <a:gd name="connsiteY7" fmla="*/ 2006600 h 2032000"/>
              <a:gd name="connisteX8" fmla="*/ 0 w 50800"/>
              <a:gd name="connsiteY8" fmla="*/ 254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032000">
                <a:moveTo>
                  <a:pt x="0" y="25400"/>
                </a:moveTo>
                <a:cubicBezTo>
                  <a:pt x="0" y="11372"/>
                  <a:pt x="11372" y="0"/>
                  <a:pt x="25400" y="0"/>
                </a:cubicBezTo>
                <a:lnTo>
                  <a:pt x="25400" y="0"/>
                </a:lnTo>
                <a:cubicBezTo>
                  <a:pt x="39428" y="0"/>
                  <a:pt x="50800" y="11372"/>
                  <a:pt x="50800" y="25400"/>
                </a:cubicBezTo>
                <a:lnTo>
                  <a:pt x="50800" y="2006600"/>
                </a:lnTo>
                <a:cubicBezTo>
                  <a:pt x="50800" y="2020628"/>
                  <a:pt x="39428" y="2032000"/>
                  <a:pt x="25400" y="2032000"/>
                </a:cubicBezTo>
                <a:lnTo>
                  <a:pt x="25400" y="2032000"/>
                </a:lnTo>
                <a:cubicBezTo>
                  <a:pt x="11372" y="2032000"/>
                  <a:pt x="0" y="2020628"/>
                  <a:pt x="0" y="20066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6" hasCustomPrompt="1"/>
            <p:custDataLst>
              <p:tags r:id="rId8"/>
            </p:custDataLst>
          </p:nvPr>
        </p:nvSpPr>
        <p:spPr>
          <a:xfrm>
            <a:off x="762000" y="4216400"/>
            <a:ext cx="5029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762000" y="4724400"/>
            <a:ext cx="50292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2" hasCustomPrompt="1"/>
            <p:custDataLst>
              <p:tags r:id="rId10"/>
            </p:custDataLst>
          </p:nvPr>
        </p:nvSpPr>
        <p:spPr>
          <a:xfrm>
            <a:off x="6400800" y="4216400"/>
            <a:ext cx="50800" cy="2032000"/>
          </a:xfrm>
          <a:custGeom>
            <a:avLst/>
            <a:gdLst>
              <a:gd name="connisteX0" fmla="*/ 0 w 50800"/>
              <a:gd name="connsiteY0" fmla="*/ 25400 h 2032000"/>
              <a:gd name="connisteX1" fmla="*/ 25400 w 50800"/>
              <a:gd name="connsiteY1" fmla="*/ 0 h 2032000"/>
              <a:gd name="connisteX2" fmla="*/ 25400 w 50800"/>
              <a:gd name="connsiteY2" fmla="*/ 0 h 2032000"/>
              <a:gd name="connisteX3" fmla="*/ 50800 w 50800"/>
              <a:gd name="connsiteY3" fmla="*/ 25400 h 2032000"/>
              <a:gd name="connisteX4" fmla="*/ 50800 w 50800"/>
              <a:gd name="connsiteY4" fmla="*/ 2006600 h 2032000"/>
              <a:gd name="connisteX5" fmla="*/ 25400 w 50800"/>
              <a:gd name="connsiteY5" fmla="*/ 2032000 h 2032000"/>
              <a:gd name="connisteX6" fmla="*/ 25400 w 50800"/>
              <a:gd name="connsiteY6" fmla="*/ 2032000 h 2032000"/>
              <a:gd name="connisteX7" fmla="*/ 0 w 50800"/>
              <a:gd name="connsiteY7" fmla="*/ 2006600 h 2032000"/>
              <a:gd name="connisteX8" fmla="*/ 0 w 50800"/>
              <a:gd name="connsiteY8" fmla="*/ 254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2032000">
                <a:moveTo>
                  <a:pt x="0" y="25400"/>
                </a:moveTo>
                <a:cubicBezTo>
                  <a:pt x="0" y="11372"/>
                  <a:pt x="11372" y="0"/>
                  <a:pt x="25400" y="0"/>
                </a:cubicBezTo>
                <a:lnTo>
                  <a:pt x="25400" y="0"/>
                </a:lnTo>
                <a:cubicBezTo>
                  <a:pt x="39428" y="0"/>
                  <a:pt x="50800" y="11372"/>
                  <a:pt x="50800" y="25400"/>
                </a:cubicBezTo>
                <a:lnTo>
                  <a:pt x="50800" y="2006600"/>
                </a:lnTo>
                <a:cubicBezTo>
                  <a:pt x="50800" y="2020628"/>
                  <a:pt x="39428" y="2032000"/>
                  <a:pt x="25400" y="2032000"/>
                </a:cubicBezTo>
                <a:lnTo>
                  <a:pt x="25400" y="2032000"/>
                </a:lnTo>
                <a:cubicBezTo>
                  <a:pt x="11372" y="2032000"/>
                  <a:pt x="0" y="2020628"/>
                  <a:pt x="0" y="20066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8" hasCustomPrompt="1"/>
            <p:custDataLst>
              <p:tags r:id="rId11"/>
            </p:custDataLst>
          </p:nvPr>
        </p:nvSpPr>
        <p:spPr>
          <a:xfrm>
            <a:off x="6553200" y="4216400"/>
            <a:ext cx="5029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89" hasCustomPrompt="1"/>
            <p:custDataLst>
              <p:tags r:id="rId12"/>
            </p:custDataLst>
          </p:nvPr>
        </p:nvSpPr>
        <p:spPr>
          <a:xfrm>
            <a:off x="6553200" y="4724400"/>
            <a:ext cx="50292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正文页-39_19">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装饰  1"/>
          <p:cNvSpPr>
            <a:spLocks noGrp="1"/>
          </p:cNvSpPr>
          <p:nvPr>
            <p:ph type="body" idx="16393" hasCustomPrompt="1"/>
            <p:custDataLst>
              <p:tags r:id="rId6"/>
            </p:custDataLst>
          </p:nvPr>
        </p:nvSpPr>
        <p:spPr>
          <a:xfrm>
            <a:off x="609600" y="15240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图片占位符 12"/>
          <p:cNvSpPr>
            <a:spLocks noGrp="1"/>
          </p:cNvSpPr>
          <p:nvPr>
            <p:ph type="pic" idx="16392" hasCustomPrompt="1"/>
            <p:custDataLst>
              <p:tags r:id="rId7"/>
            </p:custDataLst>
          </p:nvPr>
        </p:nvSpPr>
        <p:spPr>
          <a:xfrm>
            <a:off x="914400" y="18796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86" hasCustomPrompt="1"/>
            <p:custDataLst>
              <p:tags r:id="rId8"/>
            </p:custDataLst>
          </p:nvPr>
        </p:nvSpPr>
        <p:spPr>
          <a:xfrm>
            <a:off x="1879600" y="18796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87" hasCustomPrompt="1"/>
            <p:custDataLst>
              <p:tags r:id="rId9"/>
            </p:custDataLst>
          </p:nvPr>
        </p:nvSpPr>
        <p:spPr>
          <a:xfrm>
            <a:off x="1879600" y="23368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装饰  5"/>
          <p:cNvSpPr>
            <a:spLocks noGrp="1"/>
          </p:cNvSpPr>
          <p:nvPr>
            <p:ph type="body" idx="16395" hasCustomPrompt="1"/>
            <p:custDataLst>
              <p:tags r:id="rId10"/>
            </p:custDataLst>
          </p:nvPr>
        </p:nvSpPr>
        <p:spPr>
          <a:xfrm>
            <a:off x="609600" y="31496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图片占位符 16"/>
          <p:cNvSpPr>
            <a:spLocks noGrp="1"/>
          </p:cNvSpPr>
          <p:nvPr>
            <p:ph type="pic" idx="16394" hasCustomPrompt="1"/>
            <p:custDataLst>
              <p:tags r:id="rId11"/>
            </p:custDataLst>
          </p:nvPr>
        </p:nvSpPr>
        <p:spPr>
          <a:xfrm>
            <a:off x="914400" y="35052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8" name="文本占位符 17"/>
          <p:cNvSpPr>
            <a:spLocks noGrp="1"/>
          </p:cNvSpPr>
          <p:nvPr>
            <p:ph type="body" idx="16388" hasCustomPrompt="1"/>
            <p:custDataLst>
              <p:tags r:id="rId12"/>
            </p:custDataLst>
          </p:nvPr>
        </p:nvSpPr>
        <p:spPr>
          <a:xfrm>
            <a:off x="1879600" y="35052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文本占位符 18"/>
          <p:cNvSpPr>
            <a:spLocks noGrp="1"/>
          </p:cNvSpPr>
          <p:nvPr>
            <p:ph type="body" idx="16389" hasCustomPrompt="1"/>
            <p:custDataLst>
              <p:tags r:id="rId13"/>
            </p:custDataLst>
          </p:nvPr>
        </p:nvSpPr>
        <p:spPr>
          <a:xfrm>
            <a:off x="1879600" y="39624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20" name="装饰  9"/>
          <p:cNvSpPr>
            <a:spLocks noGrp="1"/>
          </p:cNvSpPr>
          <p:nvPr>
            <p:ph type="body" idx="16397" hasCustomPrompt="1"/>
            <p:custDataLst>
              <p:tags r:id="rId14"/>
            </p:custDataLst>
          </p:nvPr>
        </p:nvSpPr>
        <p:spPr>
          <a:xfrm>
            <a:off x="609600" y="4775200"/>
            <a:ext cx="10972800" cy="1473200"/>
          </a:xfrm>
          <a:custGeom>
            <a:avLst/>
            <a:gdLst>
              <a:gd name="connisteX0" fmla="*/ 0 w 10972800"/>
              <a:gd name="connsiteY0" fmla="*/ 203200 h 1473200"/>
              <a:gd name="connisteX1" fmla="*/ 203200 w 10972800"/>
              <a:gd name="connsiteY1" fmla="*/ 0 h 1473200"/>
              <a:gd name="connisteX2" fmla="*/ 10769600 w 10972800"/>
              <a:gd name="connsiteY2" fmla="*/ 0 h 1473200"/>
              <a:gd name="connisteX3" fmla="*/ 10972800 w 10972800"/>
              <a:gd name="connsiteY3" fmla="*/ 203200 h 1473200"/>
              <a:gd name="connisteX4" fmla="*/ 10972800 w 10972800"/>
              <a:gd name="connsiteY4" fmla="*/ 1270000 h 1473200"/>
              <a:gd name="connisteX5" fmla="*/ 10769600 w 10972800"/>
              <a:gd name="connsiteY5" fmla="*/ 1473200 h 1473200"/>
              <a:gd name="connisteX6" fmla="*/ 203200 w 10972800"/>
              <a:gd name="connsiteY6" fmla="*/ 1473200 h 1473200"/>
              <a:gd name="connisteX7" fmla="*/ 0 w 10972800"/>
              <a:gd name="connsiteY7" fmla="*/ 1270000 h 1473200"/>
              <a:gd name="connisteX8" fmla="*/ 0 w 10972800"/>
              <a:gd name="connsiteY8" fmla="*/ 203200 h 1473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1473200">
                <a:moveTo>
                  <a:pt x="0" y="203200"/>
                </a:moveTo>
                <a:cubicBezTo>
                  <a:pt x="0" y="90976"/>
                  <a:pt x="90976" y="0"/>
                  <a:pt x="203200" y="0"/>
                </a:cubicBezTo>
                <a:lnTo>
                  <a:pt x="10769600" y="0"/>
                </a:lnTo>
                <a:cubicBezTo>
                  <a:pt x="10881824" y="0"/>
                  <a:pt x="10972800" y="90976"/>
                  <a:pt x="10972800" y="203200"/>
                </a:cubicBezTo>
                <a:lnTo>
                  <a:pt x="10972800" y="1270000"/>
                </a:lnTo>
                <a:cubicBezTo>
                  <a:pt x="10972800" y="1382224"/>
                  <a:pt x="10881824" y="1473200"/>
                  <a:pt x="10769600" y="1473200"/>
                </a:cubicBezTo>
                <a:lnTo>
                  <a:pt x="203200" y="1473200"/>
                </a:lnTo>
                <a:cubicBezTo>
                  <a:pt x="90976" y="1473200"/>
                  <a:pt x="0" y="1382224"/>
                  <a:pt x="0" y="1270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图片占位符 20"/>
          <p:cNvSpPr>
            <a:spLocks noGrp="1"/>
          </p:cNvSpPr>
          <p:nvPr>
            <p:ph type="pic" idx="16396" hasCustomPrompt="1"/>
            <p:custDataLst>
              <p:tags r:id="rId15"/>
            </p:custDataLst>
          </p:nvPr>
        </p:nvSpPr>
        <p:spPr>
          <a:xfrm>
            <a:off x="914400" y="5130800"/>
            <a:ext cx="762000" cy="7620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22" name="文本占位符 21"/>
          <p:cNvSpPr>
            <a:spLocks noGrp="1"/>
          </p:cNvSpPr>
          <p:nvPr>
            <p:ph type="body" idx="16390" hasCustomPrompt="1"/>
            <p:custDataLst>
              <p:tags r:id="rId16"/>
            </p:custDataLst>
          </p:nvPr>
        </p:nvSpPr>
        <p:spPr>
          <a:xfrm>
            <a:off x="1879600" y="5130800"/>
            <a:ext cx="9398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3" name="文本占位符 22"/>
          <p:cNvSpPr>
            <a:spLocks noGrp="1"/>
          </p:cNvSpPr>
          <p:nvPr>
            <p:ph type="body" idx="16391" hasCustomPrompt="1"/>
            <p:custDataLst>
              <p:tags r:id="rId17"/>
            </p:custDataLst>
          </p:nvPr>
        </p:nvSpPr>
        <p:spPr>
          <a:xfrm>
            <a:off x="1879600" y="5588000"/>
            <a:ext cx="9398000" cy="304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正文页-51_22">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34798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内容占位符 11"/>
          <p:cNvSpPr>
            <a:spLocks noGrp="1"/>
          </p:cNvSpPr>
          <p:nvPr>
            <p:ph idx="16394" hasCustomPrompt="1"/>
            <p:custDataLst>
              <p:tags r:id="rId6"/>
            </p:custDataLst>
          </p:nvPr>
        </p:nvSpPr>
        <p:spPr>
          <a:xfrm>
            <a:off x="609600" y="609600"/>
            <a:ext cx="10972800" cy="2336800"/>
          </a:xfrm>
          <a:custGeom>
            <a:avLst/>
            <a:gdLst>
              <a:gd name="connisteX0" fmla="*/ 0 w 10972800"/>
              <a:gd name="connsiteY0" fmla="*/ 203200 h 2336800"/>
              <a:gd name="connisteX1" fmla="*/ 203200 w 10972800"/>
              <a:gd name="connsiteY1" fmla="*/ 0 h 2336800"/>
              <a:gd name="connisteX2" fmla="*/ 10769600 w 10972800"/>
              <a:gd name="connsiteY2" fmla="*/ 0 h 2336800"/>
              <a:gd name="connisteX3" fmla="*/ 10972800 w 10972800"/>
              <a:gd name="connsiteY3" fmla="*/ 203200 h 2336800"/>
              <a:gd name="connisteX4" fmla="*/ 10972800 w 10972800"/>
              <a:gd name="connsiteY4" fmla="*/ 2133600 h 2336800"/>
              <a:gd name="connisteX5" fmla="*/ 10769600 w 10972800"/>
              <a:gd name="connsiteY5" fmla="*/ 2336800 h 2336800"/>
              <a:gd name="connisteX6" fmla="*/ 203200 w 10972800"/>
              <a:gd name="connsiteY6" fmla="*/ 2336800 h 2336800"/>
              <a:gd name="connisteX7" fmla="*/ 0 w 10972800"/>
              <a:gd name="connsiteY7" fmla="*/ 2133600 h 2336800"/>
              <a:gd name="connisteX8" fmla="*/ 0 w 10972800"/>
              <a:gd name="connsiteY8"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336800">
                <a:moveTo>
                  <a:pt x="0" y="203200"/>
                </a:moveTo>
                <a:cubicBezTo>
                  <a:pt x="0" y="90976"/>
                  <a:pt x="90976" y="0"/>
                  <a:pt x="203200" y="0"/>
                </a:cubicBezTo>
                <a:lnTo>
                  <a:pt x="10769600" y="0"/>
                </a:lnTo>
                <a:cubicBezTo>
                  <a:pt x="10881824" y="0"/>
                  <a:pt x="10972800" y="90976"/>
                  <a:pt x="10972800" y="203200"/>
                </a:cubicBezTo>
                <a:lnTo>
                  <a:pt x="10972800" y="2133600"/>
                </a:lnTo>
                <a:cubicBezTo>
                  <a:pt x="10972800" y="2245824"/>
                  <a:pt x="10881824" y="2336800"/>
                  <a:pt x="10769600" y="2336800"/>
                </a:cubicBezTo>
                <a:lnTo>
                  <a:pt x="203200" y="2336800"/>
                </a:lnTo>
                <a:cubicBezTo>
                  <a:pt x="90976" y="2336800"/>
                  <a:pt x="0" y="2245824"/>
                  <a:pt x="0" y="2133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文本占位符 12"/>
          <p:cNvSpPr>
            <a:spLocks noGrp="1"/>
          </p:cNvSpPr>
          <p:nvPr>
            <p:ph type="body" idx="16386" hasCustomPrompt="1"/>
            <p:custDataLst>
              <p:tags r:id="rId7"/>
            </p:custDataLst>
          </p:nvPr>
        </p:nvSpPr>
        <p:spPr>
          <a:xfrm>
            <a:off x="6096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4" name="文本占位符 13"/>
          <p:cNvSpPr>
            <a:spLocks noGrp="1"/>
          </p:cNvSpPr>
          <p:nvPr>
            <p:ph type="body" idx="16387" hasCustomPrompt="1"/>
            <p:custDataLst>
              <p:tags r:id="rId8"/>
            </p:custDataLst>
          </p:nvPr>
        </p:nvSpPr>
        <p:spPr>
          <a:xfrm>
            <a:off x="6096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文本占位符 14"/>
          <p:cNvSpPr>
            <a:spLocks noGrp="1"/>
          </p:cNvSpPr>
          <p:nvPr>
            <p:ph type="body" idx="16388" hasCustomPrompt="1"/>
            <p:custDataLst>
              <p:tags r:id="rId9"/>
            </p:custDataLst>
          </p:nvPr>
        </p:nvSpPr>
        <p:spPr>
          <a:xfrm>
            <a:off x="35052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6" name="文本占位符 15"/>
          <p:cNvSpPr>
            <a:spLocks noGrp="1"/>
          </p:cNvSpPr>
          <p:nvPr>
            <p:ph type="body" idx="16389" hasCustomPrompt="1"/>
            <p:custDataLst>
              <p:tags r:id="rId10"/>
            </p:custDataLst>
          </p:nvPr>
        </p:nvSpPr>
        <p:spPr>
          <a:xfrm>
            <a:off x="35052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7" name="文本占位符 16"/>
          <p:cNvSpPr>
            <a:spLocks noGrp="1"/>
          </p:cNvSpPr>
          <p:nvPr>
            <p:ph type="body" idx="16390" hasCustomPrompt="1"/>
            <p:custDataLst>
              <p:tags r:id="rId11"/>
            </p:custDataLst>
          </p:nvPr>
        </p:nvSpPr>
        <p:spPr>
          <a:xfrm>
            <a:off x="64008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8" name="文本占位符 17"/>
          <p:cNvSpPr>
            <a:spLocks noGrp="1"/>
          </p:cNvSpPr>
          <p:nvPr>
            <p:ph type="body" idx="16391" hasCustomPrompt="1"/>
            <p:custDataLst>
              <p:tags r:id="rId12"/>
            </p:custDataLst>
          </p:nvPr>
        </p:nvSpPr>
        <p:spPr>
          <a:xfrm>
            <a:off x="64008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9" name="文本占位符 18"/>
          <p:cNvSpPr>
            <a:spLocks noGrp="1"/>
          </p:cNvSpPr>
          <p:nvPr>
            <p:ph type="body" idx="16392" hasCustomPrompt="1"/>
            <p:custDataLst>
              <p:tags r:id="rId13"/>
            </p:custDataLst>
          </p:nvPr>
        </p:nvSpPr>
        <p:spPr>
          <a:xfrm>
            <a:off x="9296400" y="4470400"/>
            <a:ext cx="2286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20" name="文本占位符 19"/>
          <p:cNvSpPr>
            <a:spLocks noGrp="1"/>
          </p:cNvSpPr>
          <p:nvPr>
            <p:ph type="body" idx="16393" hasCustomPrompt="1"/>
            <p:custDataLst>
              <p:tags r:id="rId14"/>
            </p:custDataLst>
          </p:nvPr>
        </p:nvSpPr>
        <p:spPr>
          <a:xfrm>
            <a:off x="9296400" y="5029200"/>
            <a:ext cx="22860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正文页-64_16">
    <p:bg>
      <p:bgRef idx="1001">
        <a:schemeClr val="bg2"/>
      </p:bgRef>
    </p:bg>
    <p:spTree>
      <p:nvGrpSpPr>
        <p:cNvPr id="1" name=""/>
        <p:cNvGrpSpPr/>
        <p:nvPr/>
      </p:nvGrpSpPr>
      <p:grpSpPr>
        <a:xfrm>
          <a:off x="0" y="0"/>
          <a:ext cx="0" cy="0"/>
          <a:chOff x="0" y="0"/>
          <a:chExt cx="0" cy="0"/>
        </a:xfrm>
      </p:grpSpPr>
      <p:sp>
        <p:nvSpPr>
          <p:cNvPr id="8" name="日期占位符 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9" name="页脚占位符 8"/>
          <p:cNvSpPr>
            <a:spLocks noGrp="1"/>
          </p:cNvSpPr>
          <p:nvPr>
            <p:ph type="ftr" sz="quarter" idx="11"/>
            <p:custDataLst>
              <p:tags r:id="rId3"/>
            </p:custDataLst>
          </p:nvPr>
        </p:nvSpPr>
        <p:spPr/>
        <p:txBody>
          <a:bodyPr/>
          <a:p>
            <a:endParaRPr lang="zh-CN" altLang="en-US"/>
          </a:p>
        </p:txBody>
      </p:sp>
      <p:sp>
        <p:nvSpPr>
          <p:cNvPr id="10" name="灯片编号占位符 9"/>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11" name="标题 10"/>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12" name="文本占位符 11"/>
          <p:cNvSpPr>
            <a:spLocks noGrp="1"/>
          </p:cNvSpPr>
          <p:nvPr>
            <p:ph type="body" idx="16386" hasCustomPrompt="1"/>
            <p:custDataLst>
              <p:tags r:id="rId6"/>
            </p:custDataLst>
          </p:nvPr>
        </p:nvSpPr>
        <p:spPr>
          <a:xfrm>
            <a:off x="6096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3" name="装饰  2"/>
          <p:cNvSpPr>
            <a:spLocks noGrp="1"/>
          </p:cNvSpPr>
          <p:nvPr>
            <p:ph type="body" idx="16392" hasCustomPrompt="1"/>
            <p:custDataLst>
              <p:tags r:id="rId7"/>
            </p:custDataLst>
          </p:nvPr>
        </p:nvSpPr>
        <p:spPr>
          <a:xfrm>
            <a:off x="6096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87" hasCustomPrompt="1"/>
            <p:custDataLst>
              <p:tags r:id="rId8"/>
            </p:custDataLst>
          </p:nvPr>
        </p:nvSpPr>
        <p:spPr>
          <a:xfrm>
            <a:off x="9144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文本占位符 14"/>
          <p:cNvSpPr>
            <a:spLocks noGrp="1"/>
          </p:cNvSpPr>
          <p:nvPr>
            <p:ph type="body" idx="16388" hasCustomPrompt="1"/>
            <p:custDataLst>
              <p:tags r:id="rId9"/>
            </p:custDataLst>
          </p:nvPr>
        </p:nvSpPr>
        <p:spPr>
          <a:xfrm>
            <a:off x="43688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装饰  5"/>
          <p:cNvSpPr>
            <a:spLocks noGrp="1"/>
          </p:cNvSpPr>
          <p:nvPr>
            <p:ph type="body" idx="16393" hasCustomPrompt="1"/>
            <p:custDataLst>
              <p:tags r:id="rId10"/>
            </p:custDataLst>
          </p:nvPr>
        </p:nvSpPr>
        <p:spPr>
          <a:xfrm>
            <a:off x="43688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89" hasCustomPrompt="1"/>
            <p:custDataLst>
              <p:tags r:id="rId11"/>
            </p:custDataLst>
          </p:nvPr>
        </p:nvSpPr>
        <p:spPr>
          <a:xfrm>
            <a:off x="46736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8" name="文本占位符 17"/>
          <p:cNvSpPr>
            <a:spLocks noGrp="1"/>
          </p:cNvSpPr>
          <p:nvPr>
            <p:ph type="body" idx="16390" hasCustomPrompt="1"/>
            <p:custDataLst>
              <p:tags r:id="rId12"/>
            </p:custDataLst>
          </p:nvPr>
        </p:nvSpPr>
        <p:spPr>
          <a:xfrm>
            <a:off x="8128000" y="17272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9" name="装饰  8"/>
          <p:cNvSpPr>
            <a:spLocks noGrp="1"/>
          </p:cNvSpPr>
          <p:nvPr>
            <p:ph type="body" idx="16394" hasCustomPrompt="1"/>
            <p:custDataLst>
              <p:tags r:id="rId13"/>
            </p:custDataLst>
          </p:nvPr>
        </p:nvSpPr>
        <p:spPr>
          <a:xfrm>
            <a:off x="8128000" y="2286000"/>
            <a:ext cx="3454400" cy="3759200"/>
          </a:xfrm>
          <a:custGeom>
            <a:avLst/>
            <a:gdLst>
              <a:gd name="connisteX0" fmla="*/ 0 w 3454400"/>
              <a:gd name="connsiteY0" fmla="*/ 203200 h 3759200"/>
              <a:gd name="connisteX1" fmla="*/ 203200 w 3454400"/>
              <a:gd name="connsiteY1" fmla="*/ 0 h 3759200"/>
              <a:gd name="connisteX2" fmla="*/ 3251200 w 3454400"/>
              <a:gd name="connsiteY2" fmla="*/ 0 h 3759200"/>
              <a:gd name="connisteX3" fmla="*/ 3454400 w 3454400"/>
              <a:gd name="connsiteY3" fmla="*/ 203200 h 3759200"/>
              <a:gd name="connisteX4" fmla="*/ 3454400 w 3454400"/>
              <a:gd name="connsiteY4" fmla="*/ 3556000 h 3759200"/>
              <a:gd name="connisteX5" fmla="*/ 3251200 w 3454400"/>
              <a:gd name="connsiteY5" fmla="*/ 3759200 h 3759200"/>
              <a:gd name="connisteX6" fmla="*/ 203200 w 3454400"/>
              <a:gd name="connsiteY6" fmla="*/ 3759200 h 3759200"/>
              <a:gd name="connisteX7" fmla="*/ 0 w 3454400"/>
              <a:gd name="connsiteY7" fmla="*/ 3556000 h 3759200"/>
              <a:gd name="connisteX8" fmla="*/ 0 w 3454400"/>
              <a:gd name="connsiteY8" fmla="*/ 203200 h 375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759200">
                <a:moveTo>
                  <a:pt x="0" y="203200"/>
                </a:moveTo>
                <a:cubicBezTo>
                  <a:pt x="0" y="90976"/>
                  <a:pt x="90976" y="0"/>
                  <a:pt x="203200" y="0"/>
                </a:cubicBezTo>
                <a:lnTo>
                  <a:pt x="3251200" y="0"/>
                </a:lnTo>
                <a:cubicBezTo>
                  <a:pt x="3363424" y="0"/>
                  <a:pt x="3454400" y="90976"/>
                  <a:pt x="3454400" y="203200"/>
                </a:cubicBezTo>
                <a:lnTo>
                  <a:pt x="3454400" y="3556000"/>
                </a:lnTo>
                <a:cubicBezTo>
                  <a:pt x="3454400" y="3668224"/>
                  <a:pt x="3363424" y="3759200"/>
                  <a:pt x="3251200" y="3759200"/>
                </a:cubicBezTo>
                <a:lnTo>
                  <a:pt x="203200" y="3759200"/>
                </a:lnTo>
                <a:cubicBezTo>
                  <a:pt x="90976" y="3759200"/>
                  <a:pt x="0" y="3668224"/>
                  <a:pt x="0" y="3556000"/>
                </a:cubicBezTo>
                <a:lnTo>
                  <a:pt x="0" y="203200"/>
                </a:lnTo>
                <a:close/>
              </a:path>
            </a:pathLst>
          </a:custGeom>
          <a:gradFill>
            <a:gsLst>
              <a:gs pos="0">
                <a:schemeClr val="accent1">
                  <a:lumMod val="0"/>
                  <a:lumOff val="100000"/>
                </a:schemeClr>
              </a:gs>
              <a:gs pos="100000">
                <a:schemeClr val="accent1">
                  <a:lumMod val="0"/>
                  <a:lumOff val="10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0" name="文本占位符 19"/>
          <p:cNvSpPr>
            <a:spLocks noGrp="1"/>
          </p:cNvSpPr>
          <p:nvPr>
            <p:ph type="body" idx="16391" hasCustomPrompt="1"/>
            <p:custDataLst>
              <p:tags r:id="rId14"/>
            </p:custDataLst>
          </p:nvPr>
        </p:nvSpPr>
        <p:spPr>
          <a:xfrm>
            <a:off x="8432800" y="2946400"/>
            <a:ext cx="28448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flipH="1">
            <a:off x="0" y="0"/>
            <a:ext cx="12192000" cy="6858000"/>
          </a:xfrm>
          <a:prstGeom prst="rect">
            <a:avLst/>
          </a:prstGeom>
          <a:gradFill flip="none" rotWithShape="1">
            <a:gsLst>
              <a:gs pos="0">
                <a:schemeClr val="bg1">
                  <a:alpha val="60000"/>
                </a:schemeClr>
              </a:gs>
              <a:gs pos="76000">
                <a:schemeClr val="bg2"/>
              </a:gs>
              <a:gs pos="100000">
                <a:schemeClr val="bg2">
                  <a:lumMod val="90000"/>
                </a:schemeClr>
              </a:gs>
              <a:gs pos="32000">
                <a:schemeClr val="bg1"/>
              </a:gs>
            </a:gsLst>
            <a:lin ang="81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8" name="任意多边形: 形状 27"/>
          <p:cNvSpPr/>
          <p:nvPr userDrawn="1">
            <p:custDataLst>
              <p:tags r:id="rId3"/>
            </p:custDataLst>
          </p:nvPr>
        </p:nvSpPr>
        <p:spPr>
          <a:xfrm>
            <a:off x="7348820" y="1563754"/>
            <a:ext cx="4843180" cy="5294246"/>
          </a:xfrm>
          <a:custGeom>
            <a:avLst/>
            <a:gdLst>
              <a:gd name="connsiteX0" fmla="*/ 1620784 w 4843180"/>
              <a:gd name="connsiteY0" fmla="*/ 0 h 5294246"/>
              <a:gd name="connsiteX1" fmla="*/ 2766851 w 4843180"/>
              <a:gd name="connsiteY1" fmla="*/ 474717 h 5294246"/>
              <a:gd name="connsiteX2" fmla="*/ 4843180 w 4843180"/>
              <a:gd name="connsiteY2" fmla="*/ 2551047 h 5294246"/>
              <a:gd name="connsiteX3" fmla="*/ 4843180 w 4843180"/>
              <a:gd name="connsiteY3" fmla="*/ 5294246 h 5294246"/>
              <a:gd name="connsiteX4" fmla="*/ 3002111 w 4843180"/>
              <a:gd name="connsiteY4" fmla="*/ 5294246 h 5294246"/>
              <a:gd name="connsiteX5" fmla="*/ 474717 w 4843180"/>
              <a:gd name="connsiteY5" fmla="*/ 2766852 h 5294246"/>
              <a:gd name="connsiteX6" fmla="*/ 474717 w 4843180"/>
              <a:gd name="connsiteY6" fmla="*/ 474717 h 5294246"/>
              <a:gd name="connsiteX7" fmla="*/ 1620784 w 4843180"/>
              <a:gd name="connsiteY7" fmla="*/ 0 h 529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3180" h="5294246">
                <a:moveTo>
                  <a:pt x="1620784" y="0"/>
                </a:moveTo>
                <a:cubicBezTo>
                  <a:pt x="2035579" y="0"/>
                  <a:pt x="2450374" y="158239"/>
                  <a:pt x="2766851" y="474717"/>
                </a:cubicBezTo>
                <a:lnTo>
                  <a:pt x="4843180" y="2551047"/>
                </a:lnTo>
                <a:lnTo>
                  <a:pt x="4843180" y="5294246"/>
                </a:lnTo>
                <a:lnTo>
                  <a:pt x="3002111" y="5294246"/>
                </a:lnTo>
                <a:lnTo>
                  <a:pt x="474717" y="2766852"/>
                </a:lnTo>
                <a:cubicBezTo>
                  <a:pt x="-158239" y="2133896"/>
                  <a:pt x="-158239" y="1107672"/>
                  <a:pt x="474717" y="474717"/>
                </a:cubicBezTo>
                <a:cubicBezTo>
                  <a:pt x="791195" y="158239"/>
                  <a:pt x="1205989" y="0"/>
                  <a:pt x="1620784" y="0"/>
                </a:cubicBezTo>
                <a:close/>
              </a:path>
            </a:pathLst>
          </a:custGeom>
          <a:gradFill flip="none" rotWithShape="1">
            <a:gsLst>
              <a:gs pos="23000">
                <a:schemeClr val="accent1">
                  <a:alpha val="0"/>
                </a:schemeClr>
              </a:gs>
              <a:gs pos="100000">
                <a:schemeClr val="accent1">
                  <a:alpha val="30000"/>
                </a:schemeClr>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4" name="日期占位符 4"/>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5"/>
            </p:custDataLst>
          </p:nvPr>
        </p:nvSpPr>
        <p:spPr/>
        <p:txBody>
          <a:bodyPr/>
          <a:lstStyle/>
          <a:p>
            <a:endParaRPr lang="zh-CN" altLang="en-US"/>
          </a:p>
        </p:txBody>
      </p:sp>
      <p:sp>
        <p:nvSpPr>
          <p:cNvPr id="6" name="灯片编号占位符 6"/>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cxnSp>
        <p:nvCxnSpPr>
          <p:cNvPr id="20" name="直接连接符 19"/>
          <p:cNvCxnSpPr/>
          <p:nvPr userDrawn="1">
            <p:custDataLst>
              <p:tags r:id="rId7"/>
            </p:custDataLst>
          </p:nvPr>
        </p:nvCxnSpPr>
        <p:spPr>
          <a:xfrm>
            <a:off x="1252929" y="1521975"/>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custDataLst>
              <p:tags r:id="rId8"/>
            </p:custDataLst>
          </p:nvPr>
        </p:nvCxnSpPr>
        <p:spPr>
          <a:xfrm>
            <a:off x="1252929" y="1632699"/>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9"/>
            </p:custDataLst>
          </p:nvPr>
        </p:nvCxnSpPr>
        <p:spPr>
          <a:xfrm>
            <a:off x="1252929" y="1577337"/>
            <a:ext cx="177758"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userDrawn="1">
            <p:ph type="title"/>
            <p:custDataLst>
              <p:tags r:id="rId10"/>
            </p:custDataLst>
          </p:nvPr>
        </p:nvSpPr>
        <p:spPr>
          <a:xfrm>
            <a:off x="1235211" y="3328717"/>
            <a:ext cx="5255400" cy="2114154"/>
          </a:xfrm>
        </p:spPr>
        <p:txBody>
          <a:bodyPr wrap="square" anchor="t" anchorCtr="0">
            <a:normAutofit/>
          </a:bodyPr>
          <a:lstStyle>
            <a:lvl1pPr algn="l">
              <a:defRPr sz="5400"/>
            </a:lvl1pPr>
          </a:lstStyle>
          <a:p>
            <a:r>
              <a:rPr lang="zh-CN" altLang="en-US" dirty="0"/>
              <a:t>单击此处编辑母版标题样式</a:t>
            </a:r>
            <a:endParaRPr lang="zh-CN" altLang="en-US" dirty="0"/>
          </a:p>
        </p:txBody>
      </p:sp>
      <p:sp>
        <p:nvSpPr>
          <p:cNvPr id="8" name="节编号 3"/>
          <p:cNvSpPr>
            <a:spLocks noGrp="1"/>
          </p:cNvSpPr>
          <p:nvPr userDrawn="1">
            <p:ph type="body" sz="quarter" idx="13" hasCustomPrompt="1"/>
            <p:custDataLst>
              <p:tags r:id="rId11"/>
            </p:custDataLst>
          </p:nvPr>
        </p:nvSpPr>
        <p:spPr>
          <a:xfrm>
            <a:off x="1232811" y="1732912"/>
            <a:ext cx="5255400" cy="1491030"/>
          </a:xfrm>
        </p:spPr>
        <p:txBody>
          <a:bodyPr wrap="none" anchor="ctr">
            <a:noAutofit/>
          </a:bodyPr>
          <a:lstStyle>
            <a:lvl1pPr marL="0" indent="0" algn="l">
              <a:buNone/>
              <a:defRPr sz="7200" b="1">
                <a:gradFill>
                  <a:gsLst>
                    <a:gs pos="0">
                      <a:schemeClr val="accent3"/>
                    </a:gs>
                    <a:gs pos="100000">
                      <a:schemeClr val="accent4"/>
                    </a:gs>
                  </a:gsLst>
                  <a:lin ang="5400000" scaled="1"/>
                </a:gradFill>
              </a:defRPr>
            </a:lvl1pPr>
          </a:lstStyle>
          <a:p>
            <a:pPr lvl="0"/>
            <a:r>
              <a:rPr lang="zh-CN" altLang="en-US" dirty="0"/>
              <a:t>节编号</a:t>
            </a:r>
            <a:endParaRPr lang="zh-CN" altLang="en-US" dirty="0"/>
          </a:p>
        </p:txBody>
      </p:sp>
      <p:pic>
        <p:nvPicPr>
          <p:cNvPr id="16" name="图片 15"/>
          <p:cNvPicPr>
            <a:picLocks noChangeAspect="1"/>
          </p:cNvPicPr>
          <p:nvPr userDrawn="1">
            <p:custDataLst>
              <p:tags r:id="rId12"/>
            </p:custDataLst>
          </p:nvPr>
        </p:nvPicPr>
        <p:blipFill rotWithShape="1">
          <a:blip r:embed="rId13" cstate="print">
            <a:extLst>
              <a:ext uri="{28A0092B-C50C-407E-A947-70E740481C1C}">
                <a14:useLocalDpi xmlns:a14="http://schemas.microsoft.com/office/drawing/2010/main" val="0"/>
              </a:ext>
            </a:extLst>
          </a:blip>
          <a:srcRect l="18559" t="4655" r="21959"/>
          <a:stretch>
            <a:fillRect/>
          </a:stretch>
        </p:blipFill>
        <p:spPr>
          <a:xfrm>
            <a:off x="7034148" y="1097729"/>
            <a:ext cx="3904923" cy="4550876"/>
          </a:xfrm>
          <a:prstGeom prst="rect">
            <a:avLst/>
          </a:prstGeom>
          <a:effectLst/>
        </p:spPr>
      </p:pic>
      <p:sp>
        <p:nvSpPr>
          <p:cNvPr id="36" name="任意多边形: 形状 35"/>
          <p:cNvSpPr/>
          <p:nvPr userDrawn="1">
            <p:custDataLst>
              <p:tags r:id="rId14"/>
            </p:custDataLst>
          </p:nvPr>
        </p:nvSpPr>
        <p:spPr>
          <a:xfrm>
            <a:off x="8589226" y="0"/>
            <a:ext cx="3284026" cy="2745652"/>
          </a:xfrm>
          <a:custGeom>
            <a:avLst/>
            <a:gdLst>
              <a:gd name="connsiteX0" fmla="*/ 1722 w 3284026"/>
              <a:gd name="connsiteY0" fmla="*/ 0 h 2745652"/>
              <a:gd name="connsiteX1" fmla="*/ 1323461 w 3284026"/>
              <a:gd name="connsiteY1" fmla="*/ 0 h 2745652"/>
              <a:gd name="connsiteX2" fmla="*/ 1820838 w 3284026"/>
              <a:gd name="connsiteY2" fmla="*/ 497378 h 2745652"/>
              <a:gd name="connsiteX3" fmla="*/ 1821540 w 3284026"/>
              <a:gd name="connsiteY3" fmla="*/ 497378 h 2745652"/>
              <a:gd name="connsiteX4" fmla="*/ 3121285 w 3284026"/>
              <a:gd name="connsiteY4" fmla="*/ 1797125 h 2745652"/>
              <a:gd name="connsiteX5" fmla="*/ 3121285 w 3284026"/>
              <a:gd name="connsiteY5" fmla="*/ 2582912 h 2745652"/>
              <a:gd name="connsiteX6" fmla="*/ 3121285 w 3284026"/>
              <a:gd name="connsiteY6" fmla="*/ 2582911 h 2745652"/>
              <a:gd name="connsiteX7" fmla="*/ 2335497 w 3284026"/>
              <a:gd name="connsiteY7" fmla="*/ 2582911 h 2745652"/>
              <a:gd name="connsiteX8" fmla="*/ 1841245 w 3284026"/>
              <a:gd name="connsiteY8" fmla="*/ 2088659 h 2745652"/>
              <a:gd name="connsiteX9" fmla="*/ 1837418 w 3284026"/>
              <a:gd name="connsiteY9" fmla="*/ 2085533 h 2745652"/>
              <a:gd name="connsiteX10" fmla="*/ 162742 w 3284026"/>
              <a:gd name="connsiteY10" fmla="*/ 410857 h 2745652"/>
              <a:gd name="connsiteX11" fmla="*/ 0 w 3284026"/>
              <a:gd name="connsiteY11" fmla="*/ 17963 h 274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84026" h="2745652">
                <a:moveTo>
                  <a:pt x="1722" y="0"/>
                </a:moveTo>
                <a:lnTo>
                  <a:pt x="1323461" y="0"/>
                </a:lnTo>
                <a:lnTo>
                  <a:pt x="1820838" y="497378"/>
                </a:lnTo>
                <a:lnTo>
                  <a:pt x="1821540" y="497378"/>
                </a:lnTo>
                <a:lnTo>
                  <a:pt x="3121285" y="1797125"/>
                </a:lnTo>
                <a:cubicBezTo>
                  <a:pt x="3338274" y="2014114"/>
                  <a:pt x="3338274" y="2365923"/>
                  <a:pt x="3121285" y="2582912"/>
                </a:cubicBezTo>
                <a:lnTo>
                  <a:pt x="3121285" y="2582911"/>
                </a:lnTo>
                <a:cubicBezTo>
                  <a:pt x="2904296" y="2799900"/>
                  <a:pt x="2552486" y="2799900"/>
                  <a:pt x="2335497" y="2582911"/>
                </a:cubicBezTo>
                <a:lnTo>
                  <a:pt x="1841245" y="2088659"/>
                </a:lnTo>
                <a:lnTo>
                  <a:pt x="1837418" y="2085533"/>
                </a:lnTo>
                <a:lnTo>
                  <a:pt x="162742" y="410857"/>
                </a:lnTo>
                <a:cubicBezTo>
                  <a:pt x="54248" y="302363"/>
                  <a:pt x="0" y="160163"/>
                  <a:pt x="0" y="17963"/>
                </a:cubicBezTo>
                <a:close/>
              </a:path>
            </a:pathLst>
          </a:custGeom>
          <a:gradFill flip="none" rotWithShape="1">
            <a:gsLst>
              <a:gs pos="24000">
                <a:schemeClr val="accent1">
                  <a:alpha val="0"/>
                </a:schemeClr>
              </a:gs>
              <a:gs pos="100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hasCustomPrompt="1"/>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单击此处编辑母版标题样式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2" name="标题 2"/>
          <p:cNvSpPr/>
          <p:nvPr>
            <p:ph type="ctr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endParaRPr>
              <a:sym typeface="+mn-ea"/>
            </a:endParaRPr>
          </a:p>
        </p:txBody>
      </p:sp>
      <p:sp>
        <p:nvSpPr>
          <p:cNvPr id="4" name="副标题 3"/>
          <p:cNvSpPr/>
          <p:nvPr>
            <p:ph type="subTitle"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userDrawn="1">
  <p:cSld name="封面页_1_5">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8" name="椭圆 7"/>
          <p:cNvSpPr>
            <a:spLocks noChangeAspect="1"/>
          </p:cNvSpPr>
          <p:nvPr userDrawn="1">
            <p:custDataLst>
              <p:tags r:id="rId3"/>
            </p:custDataLst>
          </p:nvPr>
        </p:nvSpPr>
        <p:spPr>
          <a:xfrm flipH="1">
            <a:off x="8610600" y="1253806"/>
            <a:ext cx="1763395" cy="1763395"/>
          </a:xfrm>
          <a:prstGeom prst="ellipse">
            <a:avLst/>
          </a:prstGeom>
          <a:gradFill>
            <a:gsLst>
              <a:gs pos="0">
                <a:schemeClr val="bg1">
                  <a:alpha val="0"/>
                </a:schemeClr>
              </a:gs>
              <a:gs pos="10000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1" name="矩形: 圆顶角 13"/>
          <p:cNvSpPr/>
          <p:nvPr userDrawn="1">
            <p:custDataLst>
              <p:tags r:id="rId4"/>
            </p:custDataLst>
          </p:nvPr>
        </p:nvSpPr>
        <p:spPr>
          <a:xfrm rot="8100000" flipH="1">
            <a:off x="1561337" y="2210865"/>
            <a:ext cx="2029437" cy="3830417"/>
          </a:xfrm>
          <a:prstGeom prst="round2SameRect">
            <a:avLst>
              <a:gd name="adj1" fmla="val 50000"/>
              <a:gd name="adj2" fmla="val 0"/>
            </a:avLst>
          </a:prstGeom>
          <a:gradFill flip="none" rotWithShape="1">
            <a:gsLst>
              <a:gs pos="87000">
                <a:srgbClr val="FFFFFF">
                  <a:alpha val="0"/>
                </a:srgbClr>
              </a:gs>
              <a:gs pos="0">
                <a:schemeClr val="accent1">
                  <a:lumMod val="0"/>
                  <a:lumOff val="10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iSans" panose="00000500000000000000" charset="-122"/>
            </a:endParaRPr>
          </a:p>
        </p:txBody>
      </p:sp>
      <p:sp>
        <p:nvSpPr>
          <p:cNvPr id="15" name="日期占位符 3"/>
          <p:cNvSpPr>
            <a:spLocks noGrp="1"/>
          </p:cNvSpPr>
          <p:nvPr>
            <p:ph type="dt" sz="half" idx="16385"/>
            <p:custDataLst>
              <p:tags r:id="rId5"/>
            </p:custDataLst>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16" name="页脚占位符 4"/>
          <p:cNvSpPr>
            <a:spLocks noGrp="1"/>
          </p:cNvSpPr>
          <p:nvPr>
            <p:ph type="ftr" sz="quarter" idx="16386"/>
            <p:custDataLst>
              <p:tags r:id="rId6"/>
            </p:custDataLst>
          </p:nvPr>
        </p:nvSpPr>
        <p:spPr>
          <a:xfrm>
            <a:off x="4038600" y="6356350"/>
            <a:ext cx="4114800" cy="365125"/>
          </a:xfrm>
        </p:spPr>
        <p:txBody>
          <a:bodyPr/>
          <a:lstStyle/>
          <a:p>
            <a:endParaRPr lang="zh-CN" altLang="en-US"/>
          </a:p>
        </p:txBody>
      </p:sp>
      <p:sp>
        <p:nvSpPr>
          <p:cNvPr id="17" name="灯片编号占位符 5"/>
          <p:cNvSpPr>
            <a:spLocks noGrp="1"/>
          </p:cNvSpPr>
          <p:nvPr>
            <p:ph type="sldNum" sz="quarter" idx="16387"/>
            <p:custDataLst>
              <p:tags r:id="rId7"/>
            </p:custDataLst>
          </p:nvPr>
        </p:nvSpPr>
        <p:spPr>
          <a:xfrm>
            <a:off x="8610600" y="6356350"/>
            <a:ext cx="2743200" cy="365125"/>
          </a:xfrm>
        </p:spPr>
        <p:txBody>
          <a:bodyPr/>
          <a:lstStyle/>
          <a:p>
            <a:fld id="{565CE74E-AB26-4998-AD42-012C4C1AD076}" type="slidenum">
              <a:rPr lang="zh-CN" altLang="en-US" smtClean="0"/>
            </a:fld>
            <a:endParaRPr lang="zh-CN" altLang="en-US"/>
          </a:p>
        </p:txBody>
      </p:sp>
      <p:sp>
        <p:nvSpPr>
          <p:cNvPr id="7" name="Text Placeholder 6"/>
          <p:cNvSpPr>
            <a:spLocks noGrp="1"/>
          </p:cNvSpPr>
          <p:nvPr>
            <p:ph type="body" idx="16389" hasCustomPrompt="1"/>
            <p:custDataLst>
              <p:tags r:id="rId8"/>
            </p:custDataLst>
          </p:nvPr>
        </p:nvSpPr>
        <p:spPr>
          <a:xfrm>
            <a:off x="5078942" y="1651000"/>
            <a:ext cx="6097058" cy="457200"/>
          </a:xfrm>
          <a:noFill/>
        </p:spPr>
        <p:txBody>
          <a:bodyPr vert="horz" lIns="0" tIns="0" rIns="0" bIns="0" anchor="t">
            <a:normAutofit/>
          </a:bodyPr>
          <a:lstStyle>
            <a:lvl1pPr marL="0" indent="0" algn="r">
              <a:lnSpc>
                <a:spcPct val="125000"/>
              </a:lnSpc>
              <a:spcBef>
                <a:spcPct val="0"/>
              </a:spcBef>
              <a:spcAft>
                <a:spcPct val="0"/>
              </a:spcAft>
              <a:buNone/>
              <a:defRPr sz="2400" b="0" spc="0">
                <a:solidFill>
                  <a:schemeClr val="accent1"/>
                </a:solidFill>
              </a:defRPr>
            </a:lvl1pPr>
          </a:lstStyle>
          <a:p>
            <a:pPr lvl="0"/>
            <a:r>
              <a:rPr lang="zh-CN" altLang="en-US" smtClean="0"/>
              <a:t>20XX YEAR</a:t>
            </a:r>
            <a:endParaRPr lang="zh-CN" altLang="en-US" smtClean="0"/>
          </a:p>
        </p:txBody>
      </p:sp>
      <p:sp>
        <p:nvSpPr>
          <p:cNvPr id="9" name="矩形: 圆顶角 12"/>
          <p:cNvSpPr/>
          <p:nvPr userDrawn="1">
            <p:custDataLst>
              <p:tags r:id="rId9"/>
            </p:custDataLst>
          </p:nvPr>
        </p:nvSpPr>
        <p:spPr>
          <a:xfrm rot="18900000" flipH="1">
            <a:off x="1864646" y="998280"/>
            <a:ext cx="2029437" cy="3777696"/>
          </a:xfrm>
          <a:prstGeom prst="round2SameRect">
            <a:avLst>
              <a:gd name="adj1" fmla="val 50000"/>
              <a:gd name="adj2" fmla="val 0"/>
            </a:avLst>
          </a:prstGeom>
          <a:gradFill flip="none" rotWithShape="1">
            <a:gsLst>
              <a:gs pos="0">
                <a:srgbClr val="FFFFFF">
                  <a:alpha val="0"/>
                </a:srgbClr>
              </a:gs>
              <a:gs pos="56000">
                <a:schemeClr val="accent1">
                  <a:alpha val="34000"/>
                </a:schemeClr>
              </a:gs>
              <a:gs pos="98000">
                <a:schemeClr val="accent1">
                  <a:alpha val="5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cs typeface="MiSans" panose="00000500000000000000" charset="-122"/>
              <a:sym typeface="+mn-ea"/>
            </a:endParaRPr>
          </a:p>
        </p:txBody>
      </p:sp>
      <p:sp>
        <p:nvSpPr>
          <p:cNvPr id="13" name="标题"/>
          <p:cNvSpPr txBox="1">
            <a:spLocks noGrp="1"/>
          </p:cNvSpPr>
          <p:nvPr>
            <p:ph type="title" idx="16388" hasCustomPrompt="1"/>
            <p:custDataLst>
              <p:tags r:id="rId10"/>
            </p:custDataLst>
          </p:nvPr>
        </p:nvSpPr>
        <p:spPr>
          <a:xfrm>
            <a:off x="4823354" y="2159000"/>
            <a:ext cx="6352646" cy="2540000"/>
          </a:xfrm>
          <a:prstGeom prst="rect">
            <a:avLst/>
          </a:prstGeom>
          <a:noFill/>
        </p:spPr>
        <p:txBody>
          <a:bodyPr vert="horz" wrap="square" lIns="0" tIns="0" rIns="0" bIns="0" rtlCol="0" anchor="t" anchorCtr="0">
            <a:normAutofit/>
          </a:bodyPr>
          <a:lstStyle>
            <a:lvl1pPr marL="0" marR="0" indent="0" algn="r" defTabSz="914400" rtl="0" eaLnBrk="1" fontAlgn="auto" latinLnBrk="0" hangingPunct="1">
              <a:lnSpc>
                <a:spcPct val="100000"/>
              </a:lnSpc>
              <a:spcBef>
                <a:spcPct val="0"/>
              </a:spcBef>
              <a:spcAft>
                <a:spcPct val="0"/>
              </a:spcAft>
              <a:buClrTx/>
              <a:buSzTx/>
              <a:buFontTx/>
              <a:buNone/>
              <a:defRPr kumimoji="0" lang="zh-CN" altLang="en-US" sz="6000" b="1" i="0" u="none" strike="noStrike" kern="1200" cap="none" spc="0" normalizeH="0" baseline="0" noProof="1" dirty="0">
                <a:solidFill>
                  <a:schemeClr val="accent1"/>
                </a:solidFill>
                <a:latin typeface="+mj-ea"/>
                <a:ea typeface="+mj-ea"/>
                <a:cs typeface="MiSans" panose="00000500000000000000" charset="-122"/>
              </a:defRPr>
            </a:lvl1pPr>
          </a:lstStyle>
          <a:p>
            <a:pPr lvl="0" algn="r"/>
            <a:r>
              <a:rPr dirty="0">
                <a:sym typeface="+mn-ea"/>
              </a:rPr>
              <a:t>单击此处
添加文档标题</a:t>
            </a:r>
            <a:endParaRPr dirty="0">
              <a:sym typeface="+mn-ea"/>
            </a:endParaRPr>
          </a:p>
        </p:txBody>
      </p:sp>
      <p:sp>
        <p:nvSpPr>
          <p:cNvPr id="19" name="署名占位符 10"/>
          <p:cNvSpPr>
            <a:spLocks noGrp="1"/>
          </p:cNvSpPr>
          <p:nvPr>
            <p:ph type="body" sz="quarter" idx="16390" hasCustomPrompt="1"/>
            <p:custDataLst>
              <p:tags r:id="rId11"/>
            </p:custDataLst>
          </p:nvPr>
        </p:nvSpPr>
        <p:spPr>
          <a:xfrm>
            <a:off x="8635118" y="4749800"/>
            <a:ext cx="2540882" cy="533400"/>
          </a:xfrm>
          <a:prstGeom prst="roundRect">
            <a:avLst>
              <a:gd name="adj" fmla="val 50000"/>
            </a:avLst>
          </a:prstGeom>
          <a:solidFill>
            <a:schemeClr val="accent1"/>
          </a:solidFill>
        </p:spPr>
        <p:txBody>
          <a:bodyPr vert="horz" wrap="square" lIns="0" tIns="0" rIns="0" bIns="0" anchor="ctr" anchorCtr="0">
            <a:normAutofit/>
          </a:bodyPr>
          <a:lstStyle>
            <a:lvl1pPr marL="0" indent="0" algn="ctr">
              <a:lnSpc>
                <a:spcPct val="100000"/>
              </a:lnSpc>
              <a:spcBef>
                <a:spcPct val="0"/>
              </a:spcBef>
              <a:spcAft>
                <a:spcPct val="0"/>
              </a:spcAft>
              <a:buNone/>
              <a:defRPr sz="2000" spc="0">
                <a:solidFill>
                  <a:srgbClr val="FFFFFF"/>
                </a:solidFill>
              </a:defRPr>
            </a:lvl1pPr>
          </a:lstStyle>
          <a:p>
            <a:pPr lvl="0"/>
            <a:r>
              <a:rPr lang="zh-CN" altLang="en-US" dirty="0"/>
              <a:t>BY WPS</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1" Type="http://schemas.openxmlformats.org/officeDocument/2006/relationships/theme" Target="../theme/theme1.xml"/><Relationship Id="rId40" Type="http://schemas.openxmlformats.org/officeDocument/2006/relationships/tags" Target="../tags/tag334.xml"/><Relationship Id="rId4" Type="http://schemas.openxmlformats.org/officeDocument/2006/relationships/slideLayout" Target="../slideLayouts/slideLayout4.xml"/><Relationship Id="rId39" Type="http://schemas.openxmlformats.org/officeDocument/2006/relationships/tags" Target="../tags/tag333.xml"/><Relationship Id="rId38" Type="http://schemas.openxmlformats.org/officeDocument/2006/relationships/tags" Target="../tags/tag332.xml"/><Relationship Id="rId37" Type="http://schemas.openxmlformats.org/officeDocument/2006/relationships/tags" Target="../tags/tag331.xml"/><Relationship Id="rId36" Type="http://schemas.openxmlformats.org/officeDocument/2006/relationships/tags" Target="../tags/tag330.xml"/><Relationship Id="rId35" Type="http://schemas.openxmlformats.org/officeDocument/2006/relationships/tags" Target="../tags/tag329.xml"/><Relationship Id="rId34" Type="http://schemas.openxmlformats.org/officeDocument/2006/relationships/tags" Target="../tags/tag328.xml"/><Relationship Id="rId33" Type="http://schemas.openxmlformats.org/officeDocument/2006/relationships/tags" Target="../tags/tag327.xml"/><Relationship Id="rId32" Type="http://schemas.openxmlformats.org/officeDocument/2006/relationships/tags" Target="../tags/tag326.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40.xml"/><Relationship Id="rId8" Type="http://schemas.openxmlformats.org/officeDocument/2006/relationships/slideLayout" Target="../slideLayouts/slideLayout39.xml"/><Relationship Id="rId7" Type="http://schemas.openxmlformats.org/officeDocument/2006/relationships/slideLayout" Target="../slideLayouts/slideLayout38.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3" Type="http://schemas.openxmlformats.org/officeDocument/2006/relationships/slideLayout" Target="../slideLayouts/slideLayout34.xml"/><Relationship Id="rId2" Type="http://schemas.openxmlformats.org/officeDocument/2006/relationships/slideLayout" Target="../slideLayouts/slideLayout33.xml"/><Relationship Id="rId15" Type="http://schemas.openxmlformats.org/officeDocument/2006/relationships/theme" Target="../theme/theme2.xml"/><Relationship Id="rId14" Type="http://schemas.openxmlformats.org/officeDocument/2006/relationships/image" Target="../media/image2.jpeg"/><Relationship Id="rId13" Type="http://schemas.openxmlformats.org/officeDocument/2006/relationships/slideLayout" Target="../slideLayouts/slideLayout44.xml"/><Relationship Id="rId12" Type="http://schemas.openxmlformats.org/officeDocument/2006/relationships/slideLayout" Target="../slideLayouts/slideLayout43.xml"/><Relationship Id="rId11" Type="http://schemas.openxmlformats.org/officeDocument/2006/relationships/slideLayout" Target="../slideLayouts/slideLayout42.xml"/><Relationship Id="rId10" Type="http://schemas.openxmlformats.org/officeDocument/2006/relationships/slideLayout" Target="../slideLayouts/slideLayout41.xml"/><Relationship Id="rId1"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2" Type="http://schemas.openxmlformats.org/officeDocument/2006/relationships/theme" Target="../theme/theme3.xml"/><Relationship Id="rId21" Type="http://schemas.openxmlformats.org/officeDocument/2006/relationships/tags" Target="../tags/tag405.xml"/><Relationship Id="rId20" Type="http://schemas.openxmlformats.org/officeDocument/2006/relationships/tags" Target="../tags/tag404.xml"/><Relationship Id="rId2" Type="http://schemas.openxmlformats.org/officeDocument/2006/relationships/slideLayout" Target="../slideLayouts/slideLayout46.xml"/><Relationship Id="rId19" Type="http://schemas.openxmlformats.org/officeDocument/2006/relationships/tags" Target="../tags/tag403.xml"/><Relationship Id="rId18" Type="http://schemas.openxmlformats.org/officeDocument/2006/relationships/slideLayout" Target="../slideLayouts/slideLayout62.xml"/><Relationship Id="rId17" Type="http://schemas.openxmlformats.org/officeDocument/2006/relationships/slideLayout" Target="../slideLayouts/slideLayout61.xml"/><Relationship Id="rId16" Type="http://schemas.openxmlformats.org/officeDocument/2006/relationships/slideLayout" Target="../slideLayouts/slideLayout60.xml"/><Relationship Id="rId15" Type="http://schemas.openxmlformats.org/officeDocument/2006/relationships/slideLayout" Target="../slideLayouts/slideLayout59.xml"/><Relationship Id="rId14" Type="http://schemas.openxmlformats.org/officeDocument/2006/relationships/slideLayout" Target="../slideLayouts/slideLayout58.xml"/><Relationship Id="rId13" Type="http://schemas.openxmlformats.org/officeDocument/2006/relationships/slideLayout" Target="../slideLayouts/slideLayout57.xml"/><Relationship Id="rId12" Type="http://schemas.openxmlformats.org/officeDocument/2006/relationships/slideLayout" Target="../slideLayouts/slideLayout56.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矩形 9"/>
          <p:cNvSpPr/>
          <p:nvPr userDrawn="1">
            <p:custDataLst>
              <p:tags r:id="rId32"/>
            </p:custDataLst>
          </p:nvPr>
        </p:nvSpPr>
        <p:spPr>
          <a:xfrm>
            <a:off x="0" y="0"/>
            <a:ext cx="12190095" cy="6858000"/>
          </a:xfrm>
          <a:prstGeom prst="rect">
            <a:avLst/>
          </a:prstGeom>
          <a:gradFill>
            <a:gsLst>
              <a:gs pos="0">
                <a:schemeClr val="bg2">
                  <a:lumMod val="92000"/>
                </a:schemeClr>
              </a:gs>
              <a:gs pos="100000">
                <a:schemeClr val="bg1"/>
              </a:gs>
            </a:gsLst>
            <a:lin ang="18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9" name="任意多边形: 形状 8"/>
          <p:cNvSpPr/>
          <p:nvPr userDrawn="1">
            <p:custDataLst>
              <p:tags r:id="rId33"/>
            </p:custDataLst>
          </p:nvPr>
        </p:nvSpPr>
        <p:spPr>
          <a:xfrm flipH="1">
            <a:off x="10699478" y="0"/>
            <a:ext cx="1490346" cy="840741"/>
          </a:xfrm>
          <a:custGeom>
            <a:avLst/>
            <a:gdLst>
              <a:gd name="connsiteX0" fmla="*/ 1480712 w 1490346"/>
              <a:gd name="connsiteY0" fmla="*/ 0 h 840741"/>
              <a:gd name="connsiteX1" fmla="*/ 9634 w 1490346"/>
              <a:gd name="connsiteY1" fmla="*/ 0 h 840741"/>
              <a:gd name="connsiteX2" fmla="*/ 0 w 1490346"/>
              <a:gd name="connsiteY2" fmla="*/ 95568 h 840741"/>
              <a:gd name="connsiteX3" fmla="*/ 745173 w 1490346"/>
              <a:gd name="connsiteY3" fmla="*/ 840741 h 840741"/>
              <a:gd name="connsiteX4" fmla="*/ 1490346 w 1490346"/>
              <a:gd name="connsiteY4" fmla="*/ 95568 h 840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0346" h="840741">
                <a:moveTo>
                  <a:pt x="1480712" y="0"/>
                </a:moveTo>
                <a:lnTo>
                  <a:pt x="9634" y="0"/>
                </a:lnTo>
                <a:lnTo>
                  <a:pt x="0" y="95568"/>
                </a:lnTo>
                <a:cubicBezTo>
                  <a:pt x="0" y="507116"/>
                  <a:pt x="333625" y="840741"/>
                  <a:pt x="745173" y="840741"/>
                </a:cubicBezTo>
                <a:cubicBezTo>
                  <a:pt x="1156721" y="840741"/>
                  <a:pt x="1490346" y="507116"/>
                  <a:pt x="1490346" y="95568"/>
                </a:cubicBezTo>
                <a:close/>
              </a:path>
            </a:pathLst>
          </a:custGeom>
          <a:gradFill>
            <a:gsLst>
              <a:gs pos="100000">
                <a:schemeClr val="bg1">
                  <a:alpha val="0"/>
                </a:schemeClr>
              </a:gs>
              <a:gs pos="0">
                <a:schemeClr val="accent1">
                  <a:alpha val="17000"/>
                </a:schemeClr>
              </a:gs>
            </a:gsLst>
            <a:lin ang="20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 name="标题占位符 1"/>
          <p:cNvSpPr>
            <a:spLocks noGrp="1"/>
          </p:cNvSpPr>
          <p:nvPr>
            <p:ph type="title"/>
            <p:custDataLst>
              <p:tags r:id="rId3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3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3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3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7" name="KSO_TEMPLATE" hidden="1"/>
          <p:cNvSpPr/>
          <p:nvPr userDrawn="1">
            <p:custDataLst>
              <p:tags r:id="rId3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40"/>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Lst>
  <p:txStyles>
    <p:titleStyle>
      <a:lvl1pPr algn="l" defTabSz="914400" rtl="0" eaLnBrk="1" latinLnBrk="0" hangingPunct="1">
        <a:lnSpc>
          <a:spcPct val="10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image" Target="../media/image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image" Target="../media/image1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 Type="http://schemas.openxmlformats.org/officeDocument/2006/relationships/tags" Target="../tags/tag412.xml"/><Relationship Id="rId6" Type="http://schemas.openxmlformats.org/officeDocument/2006/relationships/tags" Target="../tags/tag411.xml"/><Relationship Id="rId5" Type="http://schemas.openxmlformats.org/officeDocument/2006/relationships/tags" Target="../tags/tag410.xml"/><Relationship Id="rId4" Type="http://schemas.openxmlformats.org/officeDocument/2006/relationships/tags" Target="../tags/tag409.xml"/><Relationship Id="rId3" Type="http://schemas.openxmlformats.org/officeDocument/2006/relationships/tags" Target="../tags/tag408.xml"/><Relationship Id="rId25" Type="http://schemas.openxmlformats.org/officeDocument/2006/relationships/slideLayout" Target="../slideLayouts/slideLayout1.xml"/><Relationship Id="rId24" Type="http://schemas.openxmlformats.org/officeDocument/2006/relationships/tags" Target="../tags/tag425.xml"/><Relationship Id="rId23" Type="http://schemas.openxmlformats.org/officeDocument/2006/relationships/image" Target="../media/image12.svg"/><Relationship Id="rId22" Type="http://schemas.openxmlformats.org/officeDocument/2006/relationships/image" Target="../media/image11.png"/><Relationship Id="rId21" Type="http://schemas.openxmlformats.org/officeDocument/2006/relationships/tags" Target="../tags/tag424.xml"/><Relationship Id="rId20" Type="http://schemas.openxmlformats.org/officeDocument/2006/relationships/image" Target="../media/image10.svg"/><Relationship Id="rId2" Type="http://schemas.openxmlformats.org/officeDocument/2006/relationships/tags" Target="../tags/tag407.xml"/><Relationship Id="rId19" Type="http://schemas.openxmlformats.org/officeDocument/2006/relationships/image" Target="../media/image9.png"/><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tags" Target="../tags/tag406.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image" Target="../media/image13.em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image" Target="../media/image1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ags" Target="../tags/tag438.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47.xml"/><Relationship Id="rId4" Type="http://schemas.openxmlformats.org/officeDocument/2006/relationships/tags" Target="../tags/tag442.xml"/><Relationship Id="rId3" Type="http://schemas.openxmlformats.org/officeDocument/2006/relationships/tags" Target="../tags/tag441.xml"/><Relationship Id="rId2" Type="http://schemas.openxmlformats.org/officeDocument/2006/relationships/tags" Target="../tags/tag440.xml"/><Relationship Id="rId1" Type="http://schemas.openxmlformats.org/officeDocument/2006/relationships/tags" Target="../tags/tag4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47.xml"/><Relationship Id="rId4" Type="http://schemas.openxmlformats.org/officeDocument/2006/relationships/tags" Target="../tags/tag429.xml"/><Relationship Id="rId3" Type="http://schemas.openxmlformats.org/officeDocument/2006/relationships/tags" Target="../tags/tag428.xml"/><Relationship Id="rId2" Type="http://schemas.openxmlformats.org/officeDocument/2006/relationships/tags" Target="../tags/tag427.xml"/><Relationship Id="rId1" Type="http://schemas.openxmlformats.org/officeDocument/2006/relationships/tags" Target="../tags/tag4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47.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 Type="http://schemas.openxmlformats.org/officeDocument/2006/relationships/tags" Target="../tags/tag4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47.xml"/><Relationship Id="rId4" Type="http://schemas.openxmlformats.org/officeDocument/2006/relationships/tags" Target="../tags/tag437.xml"/><Relationship Id="rId3" Type="http://schemas.openxmlformats.org/officeDocument/2006/relationships/tags" Target="../tags/tag436.xml"/><Relationship Id="rId2" Type="http://schemas.openxmlformats.org/officeDocument/2006/relationships/tags" Target="../tags/tag435.xml"/><Relationship Id="rId1" Type="http://schemas.openxmlformats.org/officeDocument/2006/relationships/tags" Target="../tags/tag4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a:latin typeface="方正大黑简体" panose="02000000000000000000" charset="-122"/>
              <a:ea typeface="方正大黑简体" panose="02000000000000000000" charset="-122"/>
            </a:endParaRPr>
          </a:p>
        </p:txBody>
      </p:sp>
      <p:sp>
        <p:nvSpPr>
          <p:cNvPr id="7" name="副标题 6"/>
          <p:cNvSpPr>
            <a:spLocks noGrp="1"/>
          </p:cNvSpPr>
          <p:nvPr>
            <p:ph type="subTitle" idx="1"/>
          </p:nvPr>
        </p:nvSpPr>
        <p:spPr/>
        <p:txBody>
          <a:bodyPr/>
          <a:lstStyle/>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2857500" y="1724660"/>
            <a:ext cx="6477000" cy="252285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lnSpc>
                <a:spcPct val="150000"/>
              </a:lnSpc>
              <a:defRPr/>
            </a:pPr>
            <a:r>
              <a:rPr lang="zh-CN" altLang="en-US"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项目五</a:t>
            </a:r>
            <a:r>
              <a:rPr lang="en-US" altLang="zh-CN"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各类账表的编制</a:t>
            </a:r>
            <a:endParaRPr lang="zh-CN" altLang="en-US"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a:p>
            <a:pPr algn="ctr" fontAlgn="auto">
              <a:lnSpc>
                <a:spcPct val="200000"/>
              </a:lnSpc>
              <a:defRPr/>
            </a:pPr>
            <a:r>
              <a:rPr lang="zh-CN" altLang="en-US" sz="28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28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r>
              <a:rPr lang="zh-CN" altLang="en-US" sz="28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试算平衡表的编制</a:t>
            </a:r>
            <a:endParaRPr lang="zh-CN" altLang="en-US" sz="32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a:p>
            <a:pPr algn="ctr" fontAlgn="auto">
              <a:lnSpc>
                <a:spcPct val="150000"/>
              </a:lnSpc>
              <a:defRPr/>
            </a:pPr>
            <a:r>
              <a:rPr lang="zh-CN" altLang="en-US" sz="36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rPr>
              <a:t> </a:t>
            </a:r>
            <a:endParaRPr lang="zh-CN" altLang="en-US" sz="3600" dirty="0">
              <a:solidFill>
                <a:schemeClr val="bg2">
                  <a:lumMod val="50000"/>
                </a:schemeClr>
              </a:solidFill>
              <a:effectLst>
                <a:outerShdw blurRad="38100" dist="19050" dir="2700000" algn="tl" rotWithShape="0">
                  <a:schemeClr val="dk1">
                    <a:alpha val="40000"/>
                  </a:schemeClr>
                </a:outerShdw>
              </a:effectLst>
              <a:latin typeface="方正粗黑宋简体" panose="02000000000000000000"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1097915"/>
            <a:ext cx="10972800" cy="5017770"/>
          </a:xfrm>
        </p:spPr>
        <p:txBody>
          <a:bodyPr/>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）投资者丙收回投资</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元，用银行存款向其支付。</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5</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日，从银行提取现金</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元备用。</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6</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28</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日向工商银行借入一年期借款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元用于归还前欠材料款。</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7</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）经批准企业用盈余公积</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50 000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元转增资本。</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8</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）以盈余公积</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元向所有者分配现金股利。</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企业各账户的期初余额如下表</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5.1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
        <p:nvSpPr>
          <p:cNvPr id="2" name="文本框 1"/>
          <p:cNvSpPr txBox="1"/>
          <p:nvPr/>
        </p:nvSpPr>
        <p:spPr>
          <a:xfrm>
            <a:off x="704215" y="267970"/>
            <a:ext cx="6096000" cy="829945"/>
          </a:xfrm>
          <a:prstGeom prst="rect">
            <a:avLst/>
          </a:prstGeom>
          <a:noFill/>
        </p:spPr>
        <p:txBody>
          <a:bodyPr wrap="square" rtlCol="0" anchor="t">
            <a:spAutoFit/>
          </a:bodyPr>
          <a:p>
            <a:pPr algn="l" eaLnBrk="0" fontAlgn="base" latinLnBrk="1" hangingPunct="0">
              <a:lnSpc>
                <a:spcPct val="150000"/>
              </a:lnSpc>
              <a:spcBef>
                <a:spcPct val="15000"/>
              </a:spcBef>
              <a:buClr>
                <a:srgbClr val="66CCFF"/>
              </a:buClr>
              <a:buSzTx/>
              <a:buFont typeface="Wingdings" panose="05000000000000000000" pitchFamily="2" charset="2"/>
            </a:pPr>
            <a:r>
              <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rPr>
              <a:t>三、试算平衡表的编制训练</a:t>
            </a:r>
            <a:endPar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p:cNvPicPr>
            <a:picLocks noChangeAspect="1"/>
          </p:cNvPicPr>
          <p:nvPr>
            <p:ph idx="1"/>
          </p:nvPr>
        </p:nvPicPr>
        <p:blipFill>
          <a:blip r:embed="rId1"/>
          <a:stretch>
            <a:fillRect/>
          </a:stretch>
        </p:blipFill>
        <p:spPr>
          <a:xfrm>
            <a:off x="1419225" y="852170"/>
            <a:ext cx="8898255" cy="5153660"/>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452755"/>
            <a:ext cx="10972800" cy="5662930"/>
          </a:xfrm>
        </p:spPr>
        <p:txBody>
          <a:bodyPr/>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lang="zh-CN" altLang="en-US" sz="2800" dirty="0">
                <a:solidFill>
                  <a:srgbClr val="000000"/>
                </a:solidFill>
                <a:latin typeface="方正粗黑宋简体" panose="02000000000000000000" charset="-122"/>
                <a:ea typeface="方正大黑体_GBK" panose="02010600010101010101" charset="-122"/>
                <a:sym typeface="+mn-ea"/>
              </a:rPr>
              <a:t>步骤一：</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编制分录（以下分录简化处理，均不考虑相关税费）</a:t>
            </a:r>
            <a:endPar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5</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日获得乙公司追加投资</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元，存入开户银行。</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借：银行存款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贷：实收资本</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100000</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8</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日，明光公司向供应商购入原材料一批，价值</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元，货款暂欠，材料已验收入库。（不考虑税费）</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借：原材料</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20000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贷：应付账款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20000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62280" y="452755"/>
            <a:ext cx="11310620" cy="5662930"/>
          </a:xfrm>
        </p:spPr>
        <p:txBody>
          <a:bodyPr/>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lang="zh-CN" altLang="en-US" sz="2800" dirty="0">
                <a:solidFill>
                  <a:srgbClr val="000000"/>
                </a:solidFill>
                <a:latin typeface="方正粗黑宋简体" panose="02000000000000000000" charset="-122"/>
                <a:ea typeface="方正大黑体_GBK" panose="02010600010101010101" charset="-122"/>
                <a:sym typeface="+mn-ea"/>
              </a:rPr>
              <a:t>步骤一：</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编制分录</a:t>
            </a:r>
            <a:endPar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3</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15</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日明光公司以银行存款支付上月所欠购原材料款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借：应付账款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贷：银行存款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）投资者丙收回投资</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元，用银行存款向其支付。</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借：实收资本</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丙公司</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贷：银行存款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100000</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56870" y="452755"/>
            <a:ext cx="11731625" cy="5662930"/>
          </a:xfrm>
        </p:spPr>
        <p:txBody>
          <a:bodyPr/>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lang="zh-CN" altLang="en-US" sz="2800" dirty="0">
                <a:solidFill>
                  <a:srgbClr val="000000"/>
                </a:solidFill>
                <a:latin typeface="方正粗黑宋简体" panose="02000000000000000000" charset="-122"/>
                <a:ea typeface="方正大黑体_GBK" panose="02010600010101010101" charset="-122"/>
                <a:sym typeface="+mn-ea"/>
              </a:rPr>
              <a:t>步骤一：</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编制分录</a:t>
            </a:r>
            <a:endPar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5</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日，从银行提取现金</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元备用。</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借：库存现金</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2000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贷：银行存款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2000</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6</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28</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日向工商银行借入一年期借款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元用于归还前欠材料款。</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借：应付账款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20000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贷：短期借款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20000</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56870" y="452755"/>
            <a:ext cx="11731625" cy="5662930"/>
          </a:xfrm>
        </p:spPr>
        <p:txBody>
          <a:bodyPr/>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lang="zh-CN" altLang="en-US" sz="2800" dirty="0">
                <a:solidFill>
                  <a:srgbClr val="000000"/>
                </a:solidFill>
                <a:latin typeface="方正粗黑宋简体" panose="02000000000000000000" charset="-122"/>
                <a:ea typeface="方正大黑体_GBK" panose="02010600010101010101" charset="-122"/>
                <a:sym typeface="+mn-ea"/>
              </a:rPr>
              <a:t>步骤一：</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编制分录</a:t>
            </a:r>
            <a:endPar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7</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）经批准企业用盈余公积</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50000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元转增资本。</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借：盈余公积</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50000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贷：实收资本</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50000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8</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）以盈余公积</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元向所有者分配现金股利。</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借：盈余公积</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贷：应付股利</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10000</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Content Placeholder 1" descr="7b0a2020202022776f7264617274223a20227b5c2269645c223a32353030343539362c5c227469645c223a5c2231333532335c227d220a7d0a"/>
          <p:cNvSpPr>
            <a:spLocks noGrp="1"/>
          </p:cNvSpPr>
          <p:nvPr>
            <p:ph idx="4294967295"/>
          </p:nvPr>
        </p:nvSpPr>
        <p:spPr>
          <a:xfrm>
            <a:off x="784860" y="1054735"/>
            <a:ext cx="11129010" cy="5233035"/>
          </a:xfrm>
        </p:spPr>
        <p:txBody>
          <a:bodyPr/>
          <a:lstStyle/>
          <a:p>
            <a:pPr marL="0" indent="0" defTabSz="914400" latinLnBrk="0">
              <a:lnSpc>
                <a:spcPct val="150000"/>
              </a:lnSpc>
              <a:spcBef>
                <a:spcPts val="0"/>
              </a:spcBef>
              <a:buNone/>
              <a:tabLst>
                <a:tab pos="76200" algn="l"/>
                <a:tab pos="444500" algn="l"/>
              </a:tabLst>
            </a:pPr>
            <a:r>
              <a:rPr lang="zh-CN" altLang="en-US" sz="2800" dirty="0">
                <a:solidFill>
                  <a:srgbClr val="000000"/>
                </a:solidFill>
                <a:latin typeface="方正粗黑宋简体" panose="02000000000000000000" charset="-122"/>
                <a:ea typeface="方正大黑体_GBK" panose="02010600010101010101" charset="-122"/>
                <a:sym typeface="+mn-ea"/>
              </a:rPr>
              <a:t>步骤二：</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在草稿纸上画出各个账户，并将各账户的期初余额，本期发生额过入，计算本期累计借方或贷方发生额及期末余额。</a:t>
            </a:r>
            <a:r>
              <a:rPr sz="2800" dirty="0">
                <a:latin typeface="方正粗黑宋简体" panose="02000000000000000000" charset="-122"/>
                <a:ea typeface="方正大黑体_GBK" panose="02010600010101010101" charset="-122"/>
                <a:sym typeface="+mn-ea"/>
              </a:rPr>
              <a:t> </a:t>
            </a:r>
            <a:r>
              <a:rPr lang="en-US" sz="2800" dirty="0">
                <a:latin typeface="方正粗黑宋简体" panose="02000000000000000000" charset="-122"/>
                <a:ea typeface="方正大黑体_GBK" panose="02010600010101010101" charset="-122"/>
                <a:sym typeface="+mn-ea"/>
              </a:rPr>
              <a:t>                </a:t>
            </a:r>
            <a:endParaRPr lang="en-US" sz="2800" dirty="0">
              <a:latin typeface="方正粗黑宋简体" panose="02000000000000000000" charset="-122"/>
              <a:ea typeface="方正大黑体_GBK" panose="02010600010101010101" charset="-122"/>
              <a:sym typeface="+mn-ea"/>
            </a:endParaRPr>
          </a:p>
          <a:p>
            <a:pPr marL="0" indent="0" defTabSz="914400" latinLnBrk="0">
              <a:lnSpc>
                <a:spcPct val="150000"/>
              </a:lnSpc>
              <a:spcBef>
                <a:spcPts val="0"/>
              </a:spcBef>
              <a:buNone/>
              <a:tabLst>
                <a:tab pos="76200" algn="l"/>
                <a:tab pos="444500" algn="l"/>
              </a:tabLst>
            </a:pPr>
            <a:r>
              <a:rPr lang="en-US" altLang="zh-CN" sz="2800" dirty="0">
                <a:latin typeface="方正粗黑宋简体" panose="02000000000000000000" charset="-122"/>
                <a:ea typeface="方正大黑体_GBK" panose="02010600010101010101" charset="-122"/>
                <a:sym typeface="+mn-ea"/>
              </a:rPr>
              <a:t>                            </a:t>
            </a:r>
            <a:endParaRPr lang="zh-CN" sz="2800" dirty="0">
              <a:latin typeface="方正粗黑宋简体" panose="02000000000000000000" charset="-122"/>
              <a:ea typeface="方正大黑体_GBK" panose="02010600010101010101" charset="-122"/>
              <a:sym typeface="+mn-ea"/>
            </a:endParaRPr>
          </a:p>
          <a:p>
            <a:pPr marL="0" indent="0" algn="ctr" defTabSz="914400" latinLnBrk="0">
              <a:lnSpc>
                <a:spcPct val="100000"/>
              </a:lnSpc>
              <a:spcBef>
                <a:spcPts val="0"/>
              </a:spcBef>
              <a:buNone/>
              <a:tabLst>
                <a:tab pos="76200" algn="l"/>
                <a:tab pos="444500" algn="l"/>
              </a:tabLst>
            </a:pP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a:p>
            <a:pPr marL="0" indent="0" defTabSz="914400" latinLnBrk="0">
              <a:lnSpc>
                <a:spcPct val="150000"/>
              </a:lnSpc>
              <a:spcBef>
                <a:spcPts val="0"/>
              </a:spcBef>
              <a:buNone/>
              <a:tabLst>
                <a:tab pos="76200" algn="l"/>
                <a:tab pos="444500" algn="l"/>
              </a:tabLst>
            </a:pPr>
            <a:r>
              <a:rPr lang="en-US" sz="28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2800" dirty="0">
              <a:latin typeface="方正粗黑宋简体" panose="02000000000000000000" charset="-122"/>
              <a:ea typeface="方正大黑体_GBK" panose="02010600010101010101" charset="-122"/>
              <a:sym typeface="+mn-ea"/>
            </a:endParaRPr>
          </a:p>
          <a:p>
            <a:pPr marL="0" indent="0" algn="ctr" defTabSz="914400" latinLnBrk="0">
              <a:lnSpc>
                <a:spcPct val="150000"/>
              </a:lnSpc>
              <a:spcBef>
                <a:spcPts val="0"/>
              </a:spcBef>
              <a:buNone/>
              <a:tabLst>
                <a:tab pos="76200" algn="l"/>
                <a:tab pos="444500" algn="l"/>
              </a:tabLst>
            </a:pP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p:txBody>
      </p:sp>
      <p:sp>
        <p:nvSpPr>
          <p:cNvPr id="2" name="文本框 1"/>
          <p:cNvSpPr txBox="1"/>
          <p:nvPr/>
        </p:nvSpPr>
        <p:spPr>
          <a:xfrm>
            <a:off x="3562350" y="179705"/>
            <a:ext cx="4769485" cy="829945"/>
          </a:xfrm>
          <a:prstGeom prst="rect">
            <a:avLst/>
          </a:prstGeom>
          <a:noFill/>
        </p:spPr>
        <p:txBody>
          <a:bodyPr wrap="none" rtlCol="0" anchor="t">
            <a:spAutoFit/>
          </a:bodyPr>
          <a:p>
            <a:pPr marL="0" indent="0" algn="l" eaLnBrk="1" latinLnBrk="0" hangingPunct="1">
              <a:lnSpc>
                <a:spcPct val="150000"/>
              </a:lnSpc>
              <a:spcBef>
                <a:spcPts val="0"/>
              </a:spcBef>
              <a:buClr>
                <a:srgbClr val="E115C9"/>
              </a:buClr>
              <a:buNone/>
            </a:pP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试算平衡表的编制</a:t>
            </a: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cxnSp>
        <p:nvCxnSpPr>
          <p:cNvPr id="6" name="直接连接符 5"/>
          <p:cNvCxnSpPr/>
          <p:nvPr/>
        </p:nvCxnSpPr>
        <p:spPr>
          <a:xfrm flipV="1">
            <a:off x="5955580" y="3086111"/>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8718078" y="3096690"/>
            <a:ext cx="11430" cy="31997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8717915" y="3096895"/>
            <a:ext cx="3145155" cy="2045335"/>
          </a:xfrm>
          <a:prstGeom prst="rect">
            <a:avLst/>
          </a:prstGeom>
          <a:noFill/>
        </p:spPr>
        <p:txBody>
          <a:bodyPr wrap="square" lIns="107470" tIns="53734" rIns="107470" bIns="53734">
            <a:spAutoFit/>
          </a:bodyPr>
          <a:p>
            <a:pPr marR="0" defTabSz="914400">
              <a:lnSpc>
                <a:spcPct val="150000"/>
              </a:lnSpc>
              <a:buClrTx/>
              <a:buSzTx/>
              <a:buFontTx/>
              <a:defRPr/>
            </a:pPr>
            <a:r>
              <a:rPr kumimoji="0" lang="zh-CN"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③</a:t>
            </a:r>
            <a:r>
              <a:rPr kumimoji="0" lang="en-US"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a:t>
            </a:r>
            <a:r>
              <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50000"/>
              </a:lnSpc>
              <a:buClrTx/>
              <a:buSzTx/>
              <a:buFontTx/>
              <a:defRPr/>
            </a:pPr>
            <a:r>
              <a:rPr kumimoji="0" lang="zh-CN"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④</a:t>
            </a:r>
            <a:r>
              <a:rPr kumimoji="0" lang="en-US"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10</a:t>
            </a:r>
            <a:r>
              <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50000"/>
              </a:lnSpc>
              <a:buClrTx/>
              <a:buSzTx/>
              <a:buFontTx/>
              <a:defRPr/>
            </a:pPr>
            <a:r>
              <a:rPr kumimoji="0" lang="zh-CN"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⑤</a:t>
            </a:r>
            <a:r>
              <a:rPr kumimoji="0" lang="en-US"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0.2</a:t>
            </a:r>
            <a:r>
              <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p:txBody>
      </p:sp>
      <p:sp>
        <p:nvSpPr>
          <p:cNvPr id="14" name="TextBox 13"/>
          <p:cNvSpPr txBox="1"/>
          <p:nvPr/>
        </p:nvSpPr>
        <p:spPr>
          <a:xfrm>
            <a:off x="6193155" y="3086100"/>
            <a:ext cx="2372995" cy="2045335"/>
          </a:xfrm>
          <a:prstGeom prst="rect">
            <a:avLst/>
          </a:prstGeom>
          <a:noFill/>
        </p:spPr>
        <p:txBody>
          <a:bodyPr wrap="square" lIns="107470" tIns="53734" rIns="107470" bIns="53734">
            <a:spAutoFit/>
          </a:bodyPr>
          <a:p>
            <a:pPr marR="0" defTabSz="914400">
              <a:lnSpc>
                <a:spcPct val="150000"/>
              </a:lnSpc>
              <a:buClrTx/>
              <a:buSzTx/>
              <a:buFontTx/>
              <a:defRPr/>
            </a:pP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初余</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30</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r>
              <a:rPr kumimoji="0" lang="zh-CN"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①</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10</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cxnSp>
        <p:nvCxnSpPr>
          <p:cNvPr id="17" name="直接连接符 16"/>
          <p:cNvCxnSpPr/>
          <p:nvPr/>
        </p:nvCxnSpPr>
        <p:spPr>
          <a:xfrm>
            <a:off x="5955819" y="501305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10746740" y="2588260"/>
            <a:ext cx="1106170"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贷</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1" name="TextBox 20"/>
          <p:cNvSpPr txBox="1"/>
          <p:nvPr/>
        </p:nvSpPr>
        <p:spPr>
          <a:xfrm>
            <a:off x="5814695" y="2588260"/>
            <a:ext cx="700405"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借</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9" name="TextBox 17"/>
          <p:cNvSpPr txBox="1"/>
          <p:nvPr/>
        </p:nvSpPr>
        <p:spPr>
          <a:xfrm>
            <a:off x="295910" y="5663565"/>
            <a:ext cx="2876550" cy="537210"/>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9.2</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4" name="文本框 3"/>
          <p:cNvSpPr txBox="1"/>
          <p:nvPr/>
        </p:nvSpPr>
        <p:spPr>
          <a:xfrm>
            <a:off x="7894955" y="2461260"/>
            <a:ext cx="1605280" cy="521970"/>
          </a:xfrm>
          <a:prstGeom prst="rect">
            <a:avLst/>
          </a:prstGeom>
          <a:noFill/>
        </p:spPr>
        <p:txBody>
          <a:bodyPr wrap="none" rtlCol="0" anchor="t">
            <a:spAutoFit/>
          </a:bodyPr>
          <a:p>
            <a:r>
              <a:rPr lang="zh-CN" altLang="en-US" sz="2800" dirty="0">
                <a:ln w="4396" cmpd="sng">
                  <a:solidFill>
                    <a:srgbClr val="459EF3"/>
                  </a:solidFill>
                  <a:prstDash val="solid"/>
                </a:ln>
                <a:gradFill>
                  <a:gsLst>
                    <a:gs pos="0">
                      <a:srgbClr val="D4FAFF"/>
                    </a:gs>
                    <a:gs pos="100000">
                      <a:srgbClr val="00FFFF"/>
                    </a:gs>
                  </a:gsLst>
                  <a:lin ang="5400000" scaled="0"/>
                </a:gra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银行存款</a:t>
            </a:r>
            <a:endParaRPr lang="zh-CN" altLang="en-US"/>
          </a:p>
        </p:txBody>
      </p:sp>
      <p:cxnSp>
        <p:nvCxnSpPr>
          <p:cNvPr id="3" name="直接连接符 2"/>
          <p:cNvCxnSpPr/>
          <p:nvPr/>
        </p:nvCxnSpPr>
        <p:spPr>
          <a:xfrm flipV="1">
            <a:off x="295825" y="3263276"/>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flipH="1">
            <a:off x="3058323" y="3302430"/>
            <a:ext cx="2540" cy="267017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0" name="TextBox 13"/>
          <p:cNvSpPr txBox="1"/>
          <p:nvPr/>
        </p:nvSpPr>
        <p:spPr>
          <a:xfrm>
            <a:off x="16510" y="3274060"/>
            <a:ext cx="3239770" cy="2045335"/>
          </a:xfrm>
          <a:prstGeom prst="rect">
            <a:avLst/>
          </a:prstGeom>
          <a:noFill/>
        </p:spPr>
        <p:txBody>
          <a:bodyPr wrap="square" lIns="107470" tIns="53734" rIns="107470" bIns="53734">
            <a:spAutoFit/>
          </a:bodyPr>
          <a:p>
            <a:pPr marR="0" defTabSz="914400">
              <a:lnSpc>
                <a:spcPct val="15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zh-CN" altLang="zh-CN" sz="2800" kern="100" cap="none" spc="0" normalizeH="0" baseline="0" noProof="0" dirty="0">
                <a:solidFill>
                  <a:srgbClr val="002060"/>
                </a:solidFill>
                <a:latin typeface="Calibri" panose="020F0502020204030204" charset="0"/>
                <a:ea typeface="方正大黑体_GBK" panose="02010600010101010101" charset="-122"/>
                <a:cs typeface="+mn-cs"/>
              </a:rPr>
              <a:t>初余</a:t>
            </a: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9</a:t>
            </a:r>
            <a:r>
              <a:rPr kumimoji="0" lang="zh-CN" altLang="en-US" sz="2800" kern="100" cap="none" spc="0" normalizeH="0" baseline="0" noProof="0" dirty="0">
                <a:solidFill>
                  <a:srgbClr val="002060"/>
                </a:solidFill>
                <a:latin typeface="Calibri" panose="020F0502020204030204" charset="0"/>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zh-CN" altLang="zh-CN" sz="2800" kern="100" cap="none" spc="0" normalizeH="0" baseline="0" noProof="0" dirty="0">
                <a:solidFill>
                  <a:srgbClr val="002060"/>
                </a:solidFill>
                <a:latin typeface="Calibri" panose="020F0502020204030204" charset="0"/>
                <a:ea typeface="方正大黑体_GBK" panose="02010600010101010101" charset="-122"/>
                <a:cs typeface="+mn-cs"/>
              </a:rPr>
              <a:t>⑤</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0.2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cxnSp>
        <p:nvCxnSpPr>
          <p:cNvPr id="11" name="直接连接符 10"/>
          <p:cNvCxnSpPr/>
          <p:nvPr/>
        </p:nvCxnSpPr>
        <p:spPr>
          <a:xfrm>
            <a:off x="296064" y="466888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3" name="TextBox 19"/>
          <p:cNvSpPr txBox="1"/>
          <p:nvPr/>
        </p:nvSpPr>
        <p:spPr>
          <a:xfrm>
            <a:off x="5086985" y="2765425"/>
            <a:ext cx="1106170"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贷</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5" name="TextBox 20"/>
          <p:cNvSpPr txBox="1"/>
          <p:nvPr/>
        </p:nvSpPr>
        <p:spPr>
          <a:xfrm>
            <a:off x="154940" y="2765425"/>
            <a:ext cx="700405"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借</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6" name="TextBox 17"/>
          <p:cNvSpPr txBox="1"/>
          <p:nvPr/>
        </p:nvSpPr>
        <p:spPr>
          <a:xfrm>
            <a:off x="295910" y="4688205"/>
            <a:ext cx="3038475"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本期借方发生额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0.2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8" name="文本框 17"/>
          <p:cNvSpPr txBox="1"/>
          <p:nvPr/>
        </p:nvSpPr>
        <p:spPr>
          <a:xfrm>
            <a:off x="2254250" y="2610485"/>
            <a:ext cx="1605280" cy="521970"/>
          </a:xfrm>
          <a:prstGeom prst="rect">
            <a:avLst/>
          </a:prstGeom>
          <a:noFill/>
        </p:spPr>
        <p:txBody>
          <a:bodyPr wrap="none" rtlCol="0" anchor="t">
            <a:spAutoFit/>
          </a:bodyPr>
          <a:p>
            <a:r>
              <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库存现金</a:t>
            </a:r>
            <a:endPar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endParaRPr>
          </a:p>
        </p:txBody>
      </p:sp>
      <p:sp>
        <p:nvSpPr>
          <p:cNvPr id="31" name="TextBox 17"/>
          <p:cNvSpPr txBox="1"/>
          <p:nvPr/>
        </p:nvSpPr>
        <p:spPr>
          <a:xfrm>
            <a:off x="5742305" y="5058410"/>
            <a:ext cx="2824480"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本期借方发生额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10</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32" name="TextBox 17"/>
          <p:cNvSpPr txBox="1"/>
          <p:nvPr/>
        </p:nvSpPr>
        <p:spPr>
          <a:xfrm>
            <a:off x="8717915" y="5025390"/>
            <a:ext cx="3038475"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本期贷方发生额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11.2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33" name="TextBox 17"/>
          <p:cNvSpPr txBox="1"/>
          <p:nvPr/>
        </p:nvSpPr>
        <p:spPr>
          <a:xfrm>
            <a:off x="5640705" y="5972810"/>
            <a:ext cx="3088640" cy="537210"/>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28.8</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0290">
                                            <p:txEl>
                                              <p:pRg st="0" end="0"/>
                                            </p:txEl>
                                          </p:spTgt>
                                        </p:tgtEl>
                                        <p:attrNameLst>
                                          <p:attrName>style.visibility</p:attrName>
                                        </p:attrNameLst>
                                      </p:cBhvr>
                                      <p:to>
                                        <p:strVal val="visible"/>
                                      </p:to>
                                    </p:set>
                                    <p:anim to="" calcmode="lin" valueType="num">
                                      <p:cBhvr>
                                        <p:cTn id="7" dur="1" fill="hold"/>
                                        <p:tgtEl>
                                          <p:spTgt spid="140290">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0290">
                                            <p:txEl>
                                              <p:pRg st="1" end="1"/>
                                            </p:txEl>
                                          </p:spTgt>
                                        </p:tgtEl>
                                        <p:attrNameLst>
                                          <p:attrName>style.visibility</p:attrName>
                                        </p:attrNameLst>
                                      </p:cBhvr>
                                      <p:to>
                                        <p:strVal val="visible"/>
                                      </p:to>
                                    </p:set>
                                    <p:anim to="" calcmode="lin" valueType="num">
                                      <p:cBhvr>
                                        <p:cTn id="12" dur="1" fill="hold"/>
                                        <p:tgtEl>
                                          <p:spTgt spid="140290">
                                            <p:txEl>
                                              <p:pRg st="1" end="1"/>
                                            </p:txEl>
                                          </p:spTgt>
                                        </p:tgtEl>
                                      </p:cBhvr>
                                    </p:anim>
                                  </p:childTnLst>
                                </p:cTn>
                              </p:par>
                              <p:par>
                                <p:cTn id="13" presetID="24"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par>
                                <p:cTn id="16" presetID="24"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to="" calcmode="lin" valueType="num">
                                      <p:cBhvr>
                                        <p:cTn id="18" dur="1" fill="hold"/>
                                        <p:tgtEl>
                                          <p:spTgt spid="21"/>
                                        </p:tgtEl>
                                      </p:cBhvr>
                                    </p:anim>
                                  </p:childTnLst>
                                </p:cTn>
                              </p:par>
                              <p:par>
                                <p:cTn id="19" presetID="24"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to="" calcmode="lin" valueType="num">
                                      <p:cBhvr>
                                        <p:cTn id="21" dur="1" fill="hold"/>
                                        <p:tgtEl>
                                          <p:spTgt spid="20"/>
                                        </p:tgtEl>
                                      </p:cBhvr>
                                    </p:anim>
                                  </p:childTnLst>
                                </p:cTn>
                              </p:par>
                              <p:par>
                                <p:cTn id="22" presetID="24"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to="" calcmode="lin" valueType="num">
                                      <p:cBhvr>
                                        <p:cTn id="24" dur="1" fill="hold"/>
                                        <p:tgtEl>
                                          <p:spTgt spid="6"/>
                                        </p:tgtEl>
                                      </p:cBhvr>
                                    </p:anim>
                                  </p:childTnLst>
                                </p:cTn>
                              </p:par>
                              <p:par>
                                <p:cTn id="25" presetID="24"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to="" calcmode="lin" valueType="num">
                                      <p:cBhvr>
                                        <p:cTn id="27" dur="1" fill="hold"/>
                                        <p:tgtEl>
                                          <p:spTgt spid="14"/>
                                        </p:tgtEl>
                                      </p:cBhvr>
                                    </p:anim>
                                  </p:childTnLst>
                                </p:cTn>
                              </p:par>
                              <p:par>
                                <p:cTn id="28" presetID="24"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to="" calcmode="lin" valueType="num">
                                      <p:cBhvr>
                                        <p:cTn id="30" dur="1" fill="hold"/>
                                        <p:tgtEl>
                                          <p:spTgt spid="12"/>
                                        </p:tgtEl>
                                      </p:cBhvr>
                                    </p:anim>
                                  </p:childTnLst>
                                </p:cTn>
                              </p:par>
                              <p:par>
                                <p:cTn id="31" presetID="24"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 to="" calcmode="lin" valueType="num">
                                      <p:cBhvr>
                                        <p:cTn id="33" dur="1" fill="hold"/>
                                        <p:tgtEl>
                                          <p:spTgt spid="17"/>
                                        </p:tgtEl>
                                      </p:cBhvr>
                                    </p:anim>
                                  </p:childTnLst>
                                </p:cTn>
                              </p:par>
                              <p:par>
                                <p:cTn id="34" presetID="24"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to="" calcmode="lin" valueType="num">
                                      <p:cBhvr>
                                        <p:cTn id="36" dur="1" fill="hold"/>
                                        <p:tgtEl>
                                          <p:spTgt spid="8"/>
                                        </p:tgtEl>
                                      </p:cBhvr>
                                    </p:anim>
                                  </p:childTnLst>
                                </p:cTn>
                              </p:par>
                              <p:par>
                                <p:cTn id="37" presetID="24"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to="" calcmode="lin" valueType="num">
                                      <p:cBhvr>
                                        <p:cTn id="39" dur="1" fill="hold"/>
                                        <p:tgtEl>
                                          <p:spTgt spid="29"/>
                                        </p:tgtEl>
                                      </p:cBhvr>
                                    </p:anim>
                                  </p:childTnLst>
                                </p:cTn>
                              </p:par>
                              <p:par>
                                <p:cTn id="40" presetID="24"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to="" calcmode="lin" valueType="num">
                                      <p:cBhvr>
                                        <p:cTn id="42" dur="1" fill="hold"/>
                                        <p:tgtEl>
                                          <p:spTgt spid="18"/>
                                        </p:tgtEl>
                                      </p:cBhvr>
                                    </p:anim>
                                  </p:childTnLst>
                                </p:cTn>
                              </p:par>
                              <p:par>
                                <p:cTn id="43" presetID="24"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to="" calcmode="lin" valueType="num">
                                      <p:cBhvr>
                                        <p:cTn id="45" dur="1" fill="hold"/>
                                        <p:tgtEl>
                                          <p:spTgt spid="15"/>
                                        </p:tgtEl>
                                      </p:cBhvr>
                                    </p:anim>
                                  </p:childTnLst>
                                </p:cTn>
                              </p:par>
                              <p:par>
                                <p:cTn id="46" presetID="24"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 to="" calcmode="lin" valueType="num">
                                      <p:cBhvr>
                                        <p:cTn id="48" dur="1" fill="hold"/>
                                        <p:tgtEl>
                                          <p:spTgt spid="13"/>
                                        </p:tgtEl>
                                      </p:cBhvr>
                                    </p:anim>
                                  </p:childTnLst>
                                </p:cTn>
                              </p:par>
                              <p:par>
                                <p:cTn id="49" presetID="24"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 to="" calcmode="lin" valueType="num">
                                      <p:cBhvr>
                                        <p:cTn id="51" dur="1" fill="hold"/>
                                        <p:tgtEl>
                                          <p:spTgt spid="3"/>
                                        </p:tgtEl>
                                      </p:cBhvr>
                                    </p:anim>
                                  </p:childTnLst>
                                </p:cTn>
                              </p:par>
                              <p:par>
                                <p:cTn id="52" presetID="24"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to="" calcmode="lin" valueType="num">
                                      <p:cBhvr>
                                        <p:cTn id="54" dur="1" fill="hold"/>
                                        <p:tgtEl>
                                          <p:spTgt spid="10"/>
                                        </p:tgtEl>
                                      </p:cBhvr>
                                    </p:anim>
                                  </p:childTnLst>
                                </p:cTn>
                              </p:par>
                              <p:par>
                                <p:cTn id="55" presetID="24"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to="" calcmode="lin" valueType="num">
                                      <p:cBhvr>
                                        <p:cTn id="57" dur="1" fill="hold"/>
                                        <p:tgtEl>
                                          <p:spTgt spid="11"/>
                                        </p:tgtEl>
                                      </p:cBhvr>
                                    </p:anim>
                                  </p:childTnLst>
                                </p:cTn>
                              </p:par>
                              <p:par>
                                <p:cTn id="58" presetID="24" presetClass="entr" presetSubtype="0"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 to="" calcmode="lin" valueType="num">
                                      <p:cBhvr>
                                        <p:cTn id="60" dur="1" fill="hold"/>
                                        <p:tgtEl>
                                          <p:spTgt spid="7"/>
                                        </p:tgtEl>
                                      </p:cBhvr>
                                    </p:anim>
                                  </p:childTnLst>
                                </p:cTn>
                              </p:par>
                              <p:par>
                                <p:cTn id="61" presetID="24"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to="" calcmode="lin" valueType="num">
                                      <p:cBhvr>
                                        <p:cTn id="63" dur="1" fill="hold"/>
                                        <p:tgtEl>
                                          <p:spTgt spid="16"/>
                                        </p:tgtEl>
                                      </p:cBhvr>
                                    </p:anim>
                                  </p:childTnLst>
                                </p:cTn>
                              </p:par>
                              <p:par>
                                <p:cTn id="64" presetID="24" presetClass="entr" presetSubtype="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 to="" calcmode="lin" valueType="num">
                                      <p:cBhvr>
                                        <p:cTn id="66" dur="1" fill="hold"/>
                                        <p:tgtEl>
                                          <p:spTgt spid="31"/>
                                        </p:tgtEl>
                                      </p:cBhvr>
                                    </p:anim>
                                  </p:childTnLst>
                                </p:cTn>
                              </p:par>
                              <p:par>
                                <p:cTn id="67" presetID="24"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to="" calcmode="lin" valueType="num">
                                      <p:cBhvr>
                                        <p:cTn id="69" dur="1" fill="hold"/>
                                        <p:tgtEl>
                                          <p:spTgt spid="32"/>
                                        </p:tgtEl>
                                      </p:cBhvr>
                                    </p:anim>
                                  </p:childTnLst>
                                </p:cTn>
                              </p:par>
                              <p:par>
                                <p:cTn id="70" presetID="24"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to="" calcmode="lin" valueType="num">
                                      <p:cBhvr>
                                        <p:cTn id="72" dur="1" fill="hold"/>
                                        <p:tgtEl>
                                          <p:spTgt spid="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1" build="p"/>
      <p:bldP spid="4" grpId="0"/>
      <p:bldP spid="21" grpId="0"/>
      <p:bldP spid="20" grpId="0"/>
      <p:bldP spid="14" grpId="0"/>
      <p:bldP spid="12" grpId="0"/>
      <p:bldP spid="29" grpId="0"/>
      <p:bldP spid="18" grpId="0"/>
      <p:bldP spid="15" grpId="0"/>
      <p:bldP spid="13" grpId="0"/>
      <p:bldP spid="10" grpId="0"/>
      <p:bldP spid="16" grpId="0"/>
      <p:bldP spid="31"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Content Placeholder 1" descr="7b0a2020202022776f7264617274223a20227b5c2269645c223a32353030343539362c5c227469645c223a5c2231333532335c227d220a7d0a"/>
          <p:cNvSpPr>
            <a:spLocks noGrp="1"/>
          </p:cNvSpPr>
          <p:nvPr>
            <p:ph idx="4294967295"/>
          </p:nvPr>
        </p:nvSpPr>
        <p:spPr>
          <a:xfrm>
            <a:off x="784860" y="1054735"/>
            <a:ext cx="11129010" cy="5233035"/>
          </a:xfrm>
        </p:spPr>
        <p:txBody>
          <a:bodyPr/>
          <a:lstStyle/>
          <a:p>
            <a:pPr marL="0" indent="0" defTabSz="914400" latinLnBrk="0">
              <a:lnSpc>
                <a:spcPct val="150000"/>
              </a:lnSpc>
              <a:spcBef>
                <a:spcPts val="0"/>
              </a:spcBef>
              <a:buNone/>
              <a:tabLst>
                <a:tab pos="76200" algn="l"/>
                <a:tab pos="444500" algn="l"/>
              </a:tabLst>
            </a:pPr>
            <a:r>
              <a:rPr lang="zh-CN" altLang="en-US" sz="2800" dirty="0">
                <a:solidFill>
                  <a:srgbClr val="000000"/>
                </a:solidFill>
                <a:latin typeface="方正粗黑宋简体" panose="02000000000000000000" charset="-122"/>
                <a:ea typeface="方正大黑体_GBK" panose="02010600010101010101" charset="-122"/>
                <a:sym typeface="+mn-ea"/>
              </a:rPr>
              <a:t>步骤二：</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在草稿纸上画出各个账户，并将各账户的期初余额，本期发生额过入，计算本期累计借方或贷方发生额及期末余额。</a:t>
            </a:r>
            <a:r>
              <a:rPr sz="2800" dirty="0">
                <a:latin typeface="方正粗黑宋简体" panose="02000000000000000000" charset="-122"/>
                <a:ea typeface="方正大黑体_GBK" panose="02010600010101010101" charset="-122"/>
                <a:sym typeface="+mn-ea"/>
              </a:rPr>
              <a:t> </a:t>
            </a:r>
            <a:r>
              <a:rPr lang="en-US" sz="2800" dirty="0">
                <a:latin typeface="方正粗黑宋简体" panose="02000000000000000000" charset="-122"/>
                <a:ea typeface="方正大黑体_GBK" panose="02010600010101010101" charset="-122"/>
                <a:sym typeface="+mn-ea"/>
              </a:rPr>
              <a:t>                </a:t>
            </a:r>
            <a:endParaRPr lang="en-US" sz="2800" dirty="0">
              <a:latin typeface="方正粗黑宋简体" panose="02000000000000000000" charset="-122"/>
              <a:ea typeface="方正大黑体_GBK" panose="02010600010101010101" charset="-122"/>
              <a:sym typeface="+mn-ea"/>
            </a:endParaRPr>
          </a:p>
          <a:p>
            <a:pPr marL="0" indent="0" defTabSz="914400" latinLnBrk="0">
              <a:lnSpc>
                <a:spcPct val="150000"/>
              </a:lnSpc>
              <a:spcBef>
                <a:spcPts val="0"/>
              </a:spcBef>
              <a:buNone/>
              <a:tabLst>
                <a:tab pos="76200" algn="l"/>
                <a:tab pos="444500" algn="l"/>
              </a:tabLst>
            </a:pPr>
            <a:r>
              <a:rPr lang="en-US" altLang="zh-CN" sz="2800" dirty="0">
                <a:latin typeface="方正粗黑宋简体" panose="02000000000000000000" charset="-122"/>
                <a:ea typeface="方正大黑体_GBK" panose="02010600010101010101" charset="-122"/>
                <a:sym typeface="+mn-ea"/>
              </a:rPr>
              <a:t>                            </a:t>
            </a:r>
            <a:endParaRPr lang="zh-CN" sz="2800" dirty="0">
              <a:latin typeface="方正粗黑宋简体" panose="02000000000000000000" charset="-122"/>
              <a:ea typeface="方正大黑体_GBK" panose="02010600010101010101" charset="-122"/>
              <a:sym typeface="+mn-ea"/>
            </a:endParaRPr>
          </a:p>
          <a:p>
            <a:pPr marL="0" indent="0" algn="ctr" defTabSz="914400" latinLnBrk="0">
              <a:lnSpc>
                <a:spcPct val="100000"/>
              </a:lnSpc>
              <a:spcBef>
                <a:spcPts val="0"/>
              </a:spcBef>
              <a:buNone/>
              <a:tabLst>
                <a:tab pos="76200" algn="l"/>
                <a:tab pos="444500" algn="l"/>
              </a:tabLst>
            </a:pP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a:p>
            <a:pPr marL="0" indent="0" defTabSz="914400" latinLnBrk="0">
              <a:lnSpc>
                <a:spcPct val="150000"/>
              </a:lnSpc>
              <a:spcBef>
                <a:spcPts val="0"/>
              </a:spcBef>
              <a:buNone/>
              <a:tabLst>
                <a:tab pos="76200" algn="l"/>
                <a:tab pos="444500" algn="l"/>
              </a:tabLst>
            </a:pPr>
            <a:r>
              <a:rPr lang="en-US" sz="28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2800" dirty="0">
              <a:latin typeface="方正粗黑宋简体" panose="02000000000000000000" charset="-122"/>
              <a:ea typeface="方正大黑体_GBK" panose="02010600010101010101" charset="-122"/>
              <a:sym typeface="+mn-ea"/>
            </a:endParaRPr>
          </a:p>
          <a:p>
            <a:pPr marL="0" indent="0" algn="ctr" defTabSz="914400" latinLnBrk="0">
              <a:lnSpc>
                <a:spcPct val="150000"/>
              </a:lnSpc>
              <a:spcBef>
                <a:spcPts val="0"/>
              </a:spcBef>
              <a:buNone/>
              <a:tabLst>
                <a:tab pos="76200" algn="l"/>
                <a:tab pos="444500" algn="l"/>
              </a:tabLst>
            </a:pP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p:txBody>
      </p:sp>
      <p:sp>
        <p:nvSpPr>
          <p:cNvPr id="2" name="文本框 1"/>
          <p:cNvSpPr txBox="1"/>
          <p:nvPr/>
        </p:nvSpPr>
        <p:spPr>
          <a:xfrm>
            <a:off x="4011295" y="224790"/>
            <a:ext cx="4769485" cy="829945"/>
          </a:xfrm>
          <a:prstGeom prst="rect">
            <a:avLst/>
          </a:prstGeom>
          <a:noFill/>
        </p:spPr>
        <p:txBody>
          <a:bodyPr wrap="none" rtlCol="0" anchor="t">
            <a:spAutoFit/>
          </a:bodyPr>
          <a:p>
            <a:pPr marL="0" indent="0" algn="l" eaLnBrk="1" latinLnBrk="0" hangingPunct="1">
              <a:lnSpc>
                <a:spcPct val="150000"/>
              </a:lnSpc>
              <a:spcBef>
                <a:spcPts val="0"/>
              </a:spcBef>
              <a:buClr>
                <a:srgbClr val="E115C9"/>
              </a:buClr>
              <a:buNone/>
            </a:pP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试算平衡表的编制</a:t>
            </a: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cxnSp>
        <p:nvCxnSpPr>
          <p:cNvPr id="6" name="直接连接符 5"/>
          <p:cNvCxnSpPr/>
          <p:nvPr/>
        </p:nvCxnSpPr>
        <p:spPr>
          <a:xfrm flipV="1">
            <a:off x="5955580" y="3086111"/>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8718078" y="3096690"/>
            <a:ext cx="11430" cy="31997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8717915" y="3096895"/>
            <a:ext cx="3145155" cy="1572895"/>
          </a:xfrm>
          <a:prstGeom prst="rect">
            <a:avLst/>
          </a:prstGeom>
          <a:noFill/>
        </p:spPr>
        <p:txBody>
          <a:bodyPr wrap="square" lIns="107470" tIns="53734" rIns="107470" bIns="53734">
            <a:noAutofit/>
          </a:bodyPr>
          <a:p>
            <a:pPr marR="0" defTabSz="914400">
              <a:lnSpc>
                <a:spcPct val="150000"/>
              </a:lnSpc>
              <a:buClrTx/>
              <a:buSzTx/>
              <a:buFontTx/>
              <a:defRPr/>
            </a:pPr>
            <a:r>
              <a:rPr kumimoji="0" 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初余</a:t>
            </a:r>
            <a:r>
              <a:rPr kumimoji="0" lang="en-US"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5</a:t>
            </a:r>
            <a:r>
              <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50000"/>
              </a:lnSpc>
              <a:buClrTx/>
              <a:buSzTx/>
              <a:buFontTx/>
              <a:defRPr/>
            </a:pPr>
            <a:r>
              <a:rPr kumimoji="0" lang="zh-CN"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⑥</a:t>
            </a:r>
            <a:r>
              <a:rPr kumimoji="0" lang="en-US"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2</a:t>
            </a:r>
            <a:r>
              <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50000"/>
              </a:lnSpc>
              <a:buClrTx/>
              <a:buSzTx/>
              <a:buFontTx/>
              <a:defRPr/>
            </a:pP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p:txBody>
      </p:sp>
      <p:cxnSp>
        <p:nvCxnSpPr>
          <p:cNvPr id="17" name="直接连接符 16"/>
          <p:cNvCxnSpPr/>
          <p:nvPr/>
        </p:nvCxnSpPr>
        <p:spPr>
          <a:xfrm>
            <a:off x="5955819" y="501305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10746740" y="2588260"/>
            <a:ext cx="1106170"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贷</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1" name="TextBox 20"/>
          <p:cNvSpPr txBox="1"/>
          <p:nvPr/>
        </p:nvSpPr>
        <p:spPr>
          <a:xfrm>
            <a:off x="5814695" y="2588260"/>
            <a:ext cx="700405"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借</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9" name="TextBox 17"/>
          <p:cNvSpPr txBox="1"/>
          <p:nvPr/>
        </p:nvSpPr>
        <p:spPr>
          <a:xfrm>
            <a:off x="295910" y="5663565"/>
            <a:ext cx="2876550" cy="537210"/>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12</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4" name="文本框 3"/>
          <p:cNvSpPr txBox="1"/>
          <p:nvPr/>
        </p:nvSpPr>
        <p:spPr>
          <a:xfrm>
            <a:off x="7894955" y="2461260"/>
            <a:ext cx="1605280" cy="521970"/>
          </a:xfrm>
          <a:prstGeom prst="rect">
            <a:avLst/>
          </a:prstGeom>
          <a:noFill/>
        </p:spPr>
        <p:txBody>
          <a:bodyPr wrap="none" rtlCol="0" anchor="t">
            <a:spAutoFit/>
          </a:bodyPr>
          <a:p>
            <a:r>
              <a:rPr lang="zh-CN" altLang="en-US" sz="2800" dirty="0">
                <a:ln w="4396" cmpd="sng">
                  <a:solidFill>
                    <a:srgbClr val="459EF3"/>
                  </a:solidFill>
                  <a:prstDash val="solid"/>
                </a:ln>
                <a:gradFill>
                  <a:gsLst>
                    <a:gs pos="0">
                      <a:srgbClr val="D4FAFF"/>
                    </a:gs>
                    <a:gs pos="100000">
                      <a:srgbClr val="00FFFF"/>
                    </a:gs>
                  </a:gsLst>
                  <a:lin ang="5400000" scaled="0"/>
                </a:gra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短期借款</a:t>
            </a:r>
            <a:endParaRPr lang="zh-CN" altLang="en-US"/>
          </a:p>
        </p:txBody>
      </p:sp>
      <p:cxnSp>
        <p:nvCxnSpPr>
          <p:cNvPr id="3" name="直接连接符 2"/>
          <p:cNvCxnSpPr/>
          <p:nvPr/>
        </p:nvCxnSpPr>
        <p:spPr>
          <a:xfrm flipV="1">
            <a:off x="295825" y="3263276"/>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flipH="1">
            <a:off x="3058323" y="3302430"/>
            <a:ext cx="2540" cy="267017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0" name="TextBox 13"/>
          <p:cNvSpPr txBox="1"/>
          <p:nvPr/>
        </p:nvSpPr>
        <p:spPr>
          <a:xfrm>
            <a:off x="16510" y="3274060"/>
            <a:ext cx="3239770" cy="2045335"/>
          </a:xfrm>
          <a:prstGeom prst="rect">
            <a:avLst/>
          </a:prstGeom>
          <a:noFill/>
        </p:spPr>
        <p:txBody>
          <a:bodyPr wrap="square" lIns="107470" tIns="53734" rIns="107470" bIns="53734">
            <a:spAutoFit/>
          </a:bodyPr>
          <a:p>
            <a:pPr marR="0" defTabSz="914400">
              <a:lnSpc>
                <a:spcPct val="15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zh-CN" altLang="zh-CN" sz="2800" kern="100" cap="none" spc="0" normalizeH="0" baseline="0" noProof="0" dirty="0">
                <a:solidFill>
                  <a:srgbClr val="002060"/>
                </a:solidFill>
                <a:latin typeface="Calibri" panose="020F0502020204030204" charset="0"/>
                <a:ea typeface="方正大黑体_GBK" panose="02010600010101010101" charset="-122"/>
                <a:cs typeface="+mn-cs"/>
              </a:rPr>
              <a:t>初余</a:t>
            </a: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10</a:t>
            </a:r>
            <a:r>
              <a:rPr kumimoji="0" lang="zh-CN" altLang="en-US" sz="2800" kern="100" cap="none" spc="0" normalizeH="0" baseline="0" noProof="0" dirty="0">
                <a:solidFill>
                  <a:srgbClr val="002060"/>
                </a:solidFill>
                <a:latin typeface="Calibri" panose="020F0502020204030204" charset="0"/>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zh-CN" altLang="zh-CN" sz="2800" kern="100" cap="none" spc="0" normalizeH="0" baseline="0" noProof="0" dirty="0">
                <a:solidFill>
                  <a:srgbClr val="002060"/>
                </a:solidFill>
                <a:latin typeface="Calibri" panose="020F0502020204030204" charset="0"/>
                <a:ea typeface="方正大黑体_GBK" panose="02010600010101010101" charset="-122"/>
                <a:cs typeface="+mn-cs"/>
              </a:rPr>
              <a:t>②</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cxnSp>
        <p:nvCxnSpPr>
          <p:cNvPr id="11" name="直接连接符 10"/>
          <p:cNvCxnSpPr/>
          <p:nvPr/>
        </p:nvCxnSpPr>
        <p:spPr>
          <a:xfrm>
            <a:off x="296064" y="466888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3" name="TextBox 19"/>
          <p:cNvSpPr txBox="1"/>
          <p:nvPr/>
        </p:nvSpPr>
        <p:spPr>
          <a:xfrm>
            <a:off x="5086985" y="2765425"/>
            <a:ext cx="1106170"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贷</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5" name="TextBox 20"/>
          <p:cNvSpPr txBox="1"/>
          <p:nvPr/>
        </p:nvSpPr>
        <p:spPr>
          <a:xfrm>
            <a:off x="154940" y="2765425"/>
            <a:ext cx="700405"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借</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6" name="TextBox 17"/>
          <p:cNvSpPr txBox="1"/>
          <p:nvPr/>
        </p:nvSpPr>
        <p:spPr>
          <a:xfrm>
            <a:off x="295910" y="4688205"/>
            <a:ext cx="2876550"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本期借方发生额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8" name="文本框 17"/>
          <p:cNvSpPr txBox="1"/>
          <p:nvPr/>
        </p:nvSpPr>
        <p:spPr>
          <a:xfrm>
            <a:off x="2254250" y="2610485"/>
            <a:ext cx="1249680" cy="521970"/>
          </a:xfrm>
          <a:prstGeom prst="rect">
            <a:avLst/>
          </a:prstGeom>
          <a:noFill/>
        </p:spPr>
        <p:txBody>
          <a:bodyPr wrap="none" rtlCol="0" anchor="t">
            <a:spAutoFit/>
          </a:bodyPr>
          <a:p>
            <a:r>
              <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原材料</a:t>
            </a:r>
            <a:endPar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endParaRPr>
          </a:p>
        </p:txBody>
      </p:sp>
      <p:sp>
        <p:nvSpPr>
          <p:cNvPr id="32" name="TextBox 17"/>
          <p:cNvSpPr txBox="1"/>
          <p:nvPr/>
        </p:nvSpPr>
        <p:spPr>
          <a:xfrm>
            <a:off x="8717915" y="5025390"/>
            <a:ext cx="3038475"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本期贷方发生额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33" name="TextBox 17"/>
          <p:cNvSpPr txBox="1"/>
          <p:nvPr/>
        </p:nvSpPr>
        <p:spPr>
          <a:xfrm>
            <a:off x="8780780" y="5888355"/>
            <a:ext cx="2555240" cy="537210"/>
          </a:xfrm>
          <a:prstGeom prst="rect">
            <a:avLst/>
          </a:prstGeom>
          <a:solidFill>
            <a:schemeClr val="bg1"/>
          </a:solid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7</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0290">
                                            <p:txEl>
                                              <p:pRg st="0" end="0"/>
                                            </p:txEl>
                                          </p:spTgt>
                                        </p:tgtEl>
                                        <p:attrNameLst>
                                          <p:attrName>style.visibility</p:attrName>
                                        </p:attrNameLst>
                                      </p:cBhvr>
                                      <p:to>
                                        <p:strVal val="visible"/>
                                      </p:to>
                                    </p:set>
                                    <p:anim to="" calcmode="lin" valueType="num">
                                      <p:cBhvr>
                                        <p:cTn id="7" dur="1" fill="hold"/>
                                        <p:tgtEl>
                                          <p:spTgt spid="140290">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0290">
                                            <p:txEl>
                                              <p:pRg st="1" end="1"/>
                                            </p:txEl>
                                          </p:spTgt>
                                        </p:tgtEl>
                                        <p:attrNameLst>
                                          <p:attrName>style.visibility</p:attrName>
                                        </p:attrNameLst>
                                      </p:cBhvr>
                                      <p:to>
                                        <p:strVal val="visible"/>
                                      </p:to>
                                    </p:set>
                                    <p:anim to="" calcmode="lin" valueType="num">
                                      <p:cBhvr>
                                        <p:cTn id="12" dur="1" fill="hold"/>
                                        <p:tgtEl>
                                          <p:spTgt spid="140290">
                                            <p:txEl>
                                              <p:pRg st="1" end="1"/>
                                            </p:txEl>
                                          </p:spTgt>
                                        </p:tgtEl>
                                      </p:cBhvr>
                                    </p:anim>
                                  </p:childTnLst>
                                </p:cTn>
                              </p:par>
                              <p:par>
                                <p:cTn id="13" presetID="24"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par>
                                <p:cTn id="16" presetID="24"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to="" calcmode="lin" valueType="num">
                                      <p:cBhvr>
                                        <p:cTn id="18" dur="1" fill="hold"/>
                                        <p:tgtEl>
                                          <p:spTgt spid="21"/>
                                        </p:tgtEl>
                                      </p:cBhvr>
                                    </p:anim>
                                  </p:childTnLst>
                                </p:cTn>
                              </p:par>
                              <p:par>
                                <p:cTn id="19" presetID="24"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to="" calcmode="lin" valueType="num">
                                      <p:cBhvr>
                                        <p:cTn id="21" dur="1" fill="hold"/>
                                        <p:tgtEl>
                                          <p:spTgt spid="20"/>
                                        </p:tgtEl>
                                      </p:cBhvr>
                                    </p:anim>
                                  </p:childTnLst>
                                </p:cTn>
                              </p:par>
                              <p:par>
                                <p:cTn id="22" presetID="24"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to="" calcmode="lin" valueType="num">
                                      <p:cBhvr>
                                        <p:cTn id="24" dur="1" fill="hold"/>
                                        <p:tgtEl>
                                          <p:spTgt spid="6"/>
                                        </p:tgtEl>
                                      </p:cBhvr>
                                    </p:anim>
                                  </p:childTnLst>
                                </p:cTn>
                              </p:par>
                              <p:par>
                                <p:cTn id="25" presetID="24"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to="" calcmode="lin" valueType="num">
                                      <p:cBhvr>
                                        <p:cTn id="27" dur="1" fill="hold"/>
                                        <p:tgtEl>
                                          <p:spTgt spid="12"/>
                                        </p:tgtEl>
                                      </p:cBhvr>
                                    </p:anim>
                                  </p:childTnLst>
                                </p:cTn>
                              </p:par>
                              <p:par>
                                <p:cTn id="28" presetID="24"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to="" calcmode="lin" valueType="num">
                                      <p:cBhvr>
                                        <p:cTn id="30" dur="1" fill="hold"/>
                                        <p:tgtEl>
                                          <p:spTgt spid="17"/>
                                        </p:tgtEl>
                                      </p:cBhvr>
                                    </p:anim>
                                  </p:childTnLst>
                                </p:cTn>
                              </p:par>
                              <p:par>
                                <p:cTn id="31" presetID="24"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to="" calcmode="lin" valueType="num">
                                      <p:cBhvr>
                                        <p:cTn id="33" dur="1" fill="hold"/>
                                        <p:tgtEl>
                                          <p:spTgt spid="8"/>
                                        </p:tgtEl>
                                      </p:cBhvr>
                                    </p:anim>
                                  </p:childTnLst>
                                </p:cTn>
                              </p:par>
                              <p:par>
                                <p:cTn id="34" presetID="24"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to="" calcmode="lin" valueType="num">
                                      <p:cBhvr>
                                        <p:cTn id="36" dur="1" fill="hold"/>
                                        <p:tgtEl>
                                          <p:spTgt spid="29"/>
                                        </p:tgtEl>
                                      </p:cBhvr>
                                    </p:anim>
                                  </p:childTnLst>
                                </p:cTn>
                              </p:par>
                              <p:par>
                                <p:cTn id="37" presetID="24"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to="" calcmode="lin" valueType="num">
                                      <p:cBhvr>
                                        <p:cTn id="39" dur="1" fill="hold"/>
                                        <p:tgtEl>
                                          <p:spTgt spid="18"/>
                                        </p:tgtEl>
                                      </p:cBhvr>
                                    </p:anim>
                                  </p:childTnLst>
                                </p:cTn>
                              </p:par>
                              <p:par>
                                <p:cTn id="40" presetID="24"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to="" calcmode="lin" valueType="num">
                                      <p:cBhvr>
                                        <p:cTn id="42" dur="1" fill="hold"/>
                                        <p:tgtEl>
                                          <p:spTgt spid="15"/>
                                        </p:tgtEl>
                                      </p:cBhvr>
                                    </p:anim>
                                  </p:childTnLst>
                                </p:cTn>
                              </p:par>
                              <p:par>
                                <p:cTn id="43" presetID="24"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to="" calcmode="lin" valueType="num">
                                      <p:cBhvr>
                                        <p:cTn id="45" dur="1" fill="hold"/>
                                        <p:tgtEl>
                                          <p:spTgt spid="13"/>
                                        </p:tgtEl>
                                      </p:cBhvr>
                                    </p:anim>
                                  </p:childTnLst>
                                </p:cTn>
                              </p:par>
                              <p:par>
                                <p:cTn id="46" presetID="24"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 to="" calcmode="lin" valueType="num">
                                      <p:cBhvr>
                                        <p:cTn id="48" dur="1" fill="hold"/>
                                        <p:tgtEl>
                                          <p:spTgt spid="3"/>
                                        </p:tgtEl>
                                      </p:cBhvr>
                                    </p:anim>
                                  </p:childTnLst>
                                </p:cTn>
                              </p:par>
                              <p:par>
                                <p:cTn id="49" presetID="24"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to="" calcmode="lin" valueType="num">
                                      <p:cBhvr>
                                        <p:cTn id="51" dur="1" fill="hold"/>
                                        <p:tgtEl>
                                          <p:spTgt spid="10"/>
                                        </p:tgtEl>
                                      </p:cBhvr>
                                    </p:anim>
                                  </p:childTnLst>
                                </p:cTn>
                              </p:par>
                              <p:par>
                                <p:cTn id="52" presetID="24" presetClass="entr" presetSubtype="0"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 to="" calcmode="lin" valueType="num">
                                      <p:cBhvr>
                                        <p:cTn id="54" dur="1" fill="hold"/>
                                        <p:tgtEl>
                                          <p:spTgt spid="11"/>
                                        </p:tgtEl>
                                      </p:cBhvr>
                                    </p:anim>
                                  </p:childTnLst>
                                </p:cTn>
                              </p:par>
                              <p:par>
                                <p:cTn id="55" presetID="24" presetClass="entr" presetSubtype="0"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 to="" calcmode="lin" valueType="num">
                                      <p:cBhvr>
                                        <p:cTn id="57" dur="1" fill="hold"/>
                                        <p:tgtEl>
                                          <p:spTgt spid="7"/>
                                        </p:tgtEl>
                                      </p:cBhvr>
                                    </p:anim>
                                  </p:childTnLst>
                                </p:cTn>
                              </p:par>
                              <p:par>
                                <p:cTn id="58" presetID="24"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 to="" calcmode="lin" valueType="num">
                                      <p:cBhvr>
                                        <p:cTn id="60" dur="1" fill="hold"/>
                                        <p:tgtEl>
                                          <p:spTgt spid="16"/>
                                        </p:tgtEl>
                                      </p:cBhvr>
                                    </p:anim>
                                  </p:childTnLst>
                                </p:cTn>
                              </p:par>
                              <p:par>
                                <p:cTn id="61" presetID="24"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to="" calcmode="lin" valueType="num">
                                      <p:cBhvr>
                                        <p:cTn id="63" dur="1" fill="hold"/>
                                        <p:tgtEl>
                                          <p:spTgt spid="32"/>
                                        </p:tgtEl>
                                      </p:cBhvr>
                                    </p:anim>
                                  </p:childTnLst>
                                </p:cTn>
                              </p:par>
                              <p:par>
                                <p:cTn id="64" presetID="24"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to="" calcmode="lin" valueType="num">
                                      <p:cBhvr>
                                        <p:cTn id="66" dur="1" fill="hold"/>
                                        <p:tgtEl>
                                          <p:spTgt spid="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1" build="p"/>
      <p:bldP spid="4" grpId="0"/>
      <p:bldP spid="21" grpId="0"/>
      <p:bldP spid="20" grpId="0"/>
      <p:bldP spid="12" grpId="0"/>
      <p:bldP spid="29" grpId="0"/>
      <p:bldP spid="18" grpId="0"/>
      <p:bldP spid="15" grpId="0"/>
      <p:bldP spid="13" grpId="0"/>
      <p:bldP spid="10" grpId="0"/>
      <p:bldP spid="16" grpId="0"/>
      <p:bldP spid="32" grpId="0"/>
      <p:bldP spid="33"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11575" y="201930"/>
            <a:ext cx="4769485" cy="829945"/>
          </a:xfrm>
          <a:prstGeom prst="rect">
            <a:avLst/>
          </a:prstGeom>
          <a:noFill/>
        </p:spPr>
        <p:txBody>
          <a:bodyPr wrap="none" rtlCol="0" anchor="t">
            <a:spAutoFit/>
          </a:bodyPr>
          <a:p>
            <a:pPr marL="0" indent="0" algn="l" eaLnBrk="1" latinLnBrk="0" hangingPunct="1">
              <a:lnSpc>
                <a:spcPct val="150000"/>
              </a:lnSpc>
              <a:spcBef>
                <a:spcPts val="0"/>
              </a:spcBef>
              <a:buClr>
                <a:srgbClr val="E115C9"/>
              </a:buClr>
              <a:buNone/>
            </a:pP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试算平衡表的编制</a:t>
            </a: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cxnSp>
        <p:nvCxnSpPr>
          <p:cNvPr id="6" name="直接连接符 5"/>
          <p:cNvCxnSpPr/>
          <p:nvPr/>
        </p:nvCxnSpPr>
        <p:spPr>
          <a:xfrm flipV="1">
            <a:off x="5955580" y="3086111"/>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8718078" y="3096690"/>
            <a:ext cx="11430" cy="31997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8717915" y="3096895"/>
            <a:ext cx="3145155" cy="1572895"/>
          </a:xfrm>
          <a:prstGeom prst="rect">
            <a:avLst/>
          </a:prstGeom>
          <a:noFill/>
        </p:spPr>
        <p:txBody>
          <a:bodyPr wrap="square" lIns="107470" tIns="53734" rIns="107470" bIns="53734">
            <a:noAutofit/>
          </a:bodyPr>
          <a:p>
            <a:pPr marR="0" defTabSz="914400">
              <a:lnSpc>
                <a:spcPct val="150000"/>
              </a:lnSpc>
              <a:buClrTx/>
              <a:buSzTx/>
              <a:buFontTx/>
              <a:defRPr/>
            </a:pPr>
            <a:r>
              <a:rPr kumimoji="0" 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⑧</a:t>
            </a:r>
            <a:r>
              <a:rPr kumimoji="0" lang="en-US"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a:t>
            </a:r>
            <a:r>
              <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50000"/>
              </a:lnSpc>
              <a:buClrTx/>
              <a:buSzTx/>
              <a:buFontTx/>
              <a:defRPr/>
            </a:pP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p:txBody>
      </p:sp>
      <p:cxnSp>
        <p:nvCxnSpPr>
          <p:cNvPr id="17" name="直接连接符 16"/>
          <p:cNvCxnSpPr/>
          <p:nvPr/>
        </p:nvCxnSpPr>
        <p:spPr>
          <a:xfrm>
            <a:off x="6033924" y="438948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10746740" y="2588260"/>
            <a:ext cx="1106170"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贷</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1" name="TextBox 20"/>
          <p:cNvSpPr txBox="1"/>
          <p:nvPr/>
        </p:nvSpPr>
        <p:spPr>
          <a:xfrm>
            <a:off x="5814695" y="2588260"/>
            <a:ext cx="700405"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借</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9" name="TextBox 17"/>
          <p:cNvSpPr txBox="1"/>
          <p:nvPr/>
        </p:nvSpPr>
        <p:spPr>
          <a:xfrm>
            <a:off x="3172460" y="5769610"/>
            <a:ext cx="2876550" cy="537210"/>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3</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4" name="文本框 3"/>
          <p:cNvSpPr txBox="1"/>
          <p:nvPr/>
        </p:nvSpPr>
        <p:spPr>
          <a:xfrm>
            <a:off x="7894955" y="2461260"/>
            <a:ext cx="1605280" cy="521970"/>
          </a:xfrm>
          <a:prstGeom prst="rect">
            <a:avLst/>
          </a:prstGeom>
          <a:noFill/>
        </p:spPr>
        <p:txBody>
          <a:bodyPr wrap="none" rtlCol="0" anchor="t">
            <a:spAutoFit/>
          </a:bodyPr>
          <a:p>
            <a:r>
              <a:rPr lang="zh-CN" altLang="en-US" sz="2800" dirty="0">
                <a:ln w="4396" cmpd="sng">
                  <a:solidFill>
                    <a:srgbClr val="459EF3"/>
                  </a:solidFill>
                  <a:prstDash val="solid"/>
                </a:ln>
                <a:gradFill>
                  <a:gsLst>
                    <a:gs pos="0">
                      <a:srgbClr val="D4FAFF"/>
                    </a:gs>
                    <a:gs pos="100000">
                      <a:srgbClr val="00FFFF"/>
                    </a:gs>
                  </a:gsLst>
                  <a:lin ang="5400000" scaled="0"/>
                </a:gra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应付股利</a:t>
            </a:r>
            <a:endParaRPr lang="zh-CN" altLang="en-US"/>
          </a:p>
        </p:txBody>
      </p:sp>
      <p:cxnSp>
        <p:nvCxnSpPr>
          <p:cNvPr id="3" name="直接连接符 2"/>
          <p:cNvCxnSpPr/>
          <p:nvPr/>
        </p:nvCxnSpPr>
        <p:spPr>
          <a:xfrm flipV="1">
            <a:off x="295825" y="3263276"/>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flipH="1">
            <a:off x="3058323" y="3302430"/>
            <a:ext cx="2540" cy="267017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0" name="TextBox 13"/>
          <p:cNvSpPr txBox="1"/>
          <p:nvPr/>
        </p:nvSpPr>
        <p:spPr>
          <a:xfrm>
            <a:off x="2346960" y="3769360"/>
            <a:ext cx="2740660" cy="636905"/>
          </a:xfrm>
          <a:prstGeom prst="rect">
            <a:avLst/>
          </a:prstGeom>
          <a:noFill/>
        </p:spPr>
        <p:txBody>
          <a:bodyPr wrap="square" lIns="107470" tIns="53734" rIns="107470" bIns="53734">
            <a:noAutofit/>
          </a:bodyPr>
          <a:p>
            <a:pPr marR="0" defTabSz="914400">
              <a:lnSpc>
                <a:spcPct val="15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zh-CN" altLang="zh-CN" sz="2800" kern="100" cap="none" spc="0" normalizeH="0" baseline="0" noProof="0" dirty="0">
                <a:solidFill>
                  <a:srgbClr val="002060"/>
                </a:solidFill>
                <a:latin typeface="Calibri" panose="020F0502020204030204" charset="0"/>
                <a:ea typeface="方正大黑体_GBK" panose="02010600010101010101" charset="-122"/>
                <a:cs typeface="+mn-cs"/>
              </a:rPr>
              <a:t>②</a:t>
            </a: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cxnSp>
        <p:nvCxnSpPr>
          <p:cNvPr id="11" name="直接连接符 10"/>
          <p:cNvCxnSpPr/>
          <p:nvPr/>
        </p:nvCxnSpPr>
        <p:spPr>
          <a:xfrm>
            <a:off x="296064" y="466888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3" name="TextBox 19"/>
          <p:cNvSpPr txBox="1"/>
          <p:nvPr/>
        </p:nvSpPr>
        <p:spPr>
          <a:xfrm>
            <a:off x="5086985" y="2765425"/>
            <a:ext cx="1106170"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贷</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5" name="TextBox 20"/>
          <p:cNvSpPr txBox="1"/>
          <p:nvPr/>
        </p:nvSpPr>
        <p:spPr>
          <a:xfrm>
            <a:off x="154940" y="2765425"/>
            <a:ext cx="700405"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借</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6" name="TextBox 17"/>
          <p:cNvSpPr txBox="1"/>
          <p:nvPr/>
        </p:nvSpPr>
        <p:spPr>
          <a:xfrm>
            <a:off x="295910" y="4820285"/>
            <a:ext cx="2876550"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本期借方发生额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3</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8" name="文本框 17"/>
          <p:cNvSpPr txBox="1"/>
          <p:nvPr/>
        </p:nvSpPr>
        <p:spPr>
          <a:xfrm>
            <a:off x="2254250" y="2610485"/>
            <a:ext cx="1605280" cy="521970"/>
          </a:xfrm>
          <a:prstGeom prst="rect">
            <a:avLst/>
          </a:prstGeom>
          <a:noFill/>
        </p:spPr>
        <p:txBody>
          <a:bodyPr wrap="none" rtlCol="0" anchor="t">
            <a:spAutoFit/>
          </a:bodyPr>
          <a:p>
            <a:r>
              <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应付账款</a:t>
            </a:r>
            <a:endPar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endParaRPr>
          </a:p>
        </p:txBody>
      </p:sp>
      <p:sp>
        <p:nvSpPr>
          <p:cNvPr id="32" name="TextBox 17"/>
          <p:cNvSpPr txBox="1"/>
          <p:nvPr/>
        </p:nvSpPr>
        <p:spPr>
          <a:xfrm>
            <a:off x="8717915" y="4401820"/>
            <a:ext cx="2847975"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本期贷方发生额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1</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33" name="TextBox 17"/>
          <p:cNvSpPr txBox="1"/>
          <p:nvPr/>
        </p:nvSpPr>
        <p:spPr>
          <a:xfrm>
            <a:off x="8780780" y="5351145"/>
            <a:ext cx="2712085" cy="537210"/>
          </a:xfrm>
          <a:prstGeom prst="rect">
            <a:avLst/>
          </a:prstGeom>
          <a:solidFill>
            <a:schemeClr val="bg1"/>
          </a:solid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1</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5" name="文本框 4"/>
          <p:cNvSpPr txBox="1"/>
          <p:nvPr/>
        </p:nvSpPr>
        <p:spPr>
          <a:xfrm>
            <a:off x="3172460" y="3199765"/>
            <a:ext cx="2011680" cy="737235"/>
          </a:xfrm>
          <a:prstGeom prst="rect">
            <a:avLst/>
          </a:prstGeom>
          <a:noFill/>
        </p:spPr>
        <p:txBody>
          <a:bodyPr wrap="square" rtlCol="0" anchor="t">
            <a:spAutoFit/>
          </a:bodyPr>
          <a:p>
            <a:pPr algn="l" fontAlgn="base">
              <a:lnSpc>
                <a:spcPct val="150000"/>
              </a:lnSpc>
              <a:spcBef>
                <a:spcPct val="11000"/>
              </a:spcBef>
              <a:buClrTx/>
              <a:buSzTx/>
              <a:buFontTx/>
              <a:buNone/>
              <a:defRPr/>
            </a:pPr>
            <a:r>
              <a:rPr lang="zh-CN" altLang="zh-CN" sz="2800" kern="100" noProof="0" dirty="0">
                <a:solidFill>
                  <a:srgbClr val="002060"/>
                </a:solidFill>
                <a:latin typeface="Calibri" panose="020F0502020204030204" charset="0"/>
                <a:ea typeface="方正大黑体_GBK" panose="02010600010101010101" charset="-122"/>
                <a:sym typeface="+mn-ea"/>
              </a:rPr>
              <a:t>初余</a:t>
            </a:r>
            <a:r>
              <a:rPr lang="en-US" altLang="zh-CN" sz="2800" kern="100" noProof="0" dirty="0">
                <a:solidFill>
                  <a:srgbClr val="002060"/>
                </a:solidFill>
                <a:latin typeface="Calibri" panose="020F0502020204030204" charset="0"/>
                <a:ea typeface="方正大黑体_GBK" panose="02010600010101010101" charset="-122"/>
                <a:sym typeface="+mn-ea"/>
              </a:rPr>
              <a:t>4</a:t>
            </a:r>
            <a:r>
              <a:rPr lang="zh-CN" altLang="en-US" sz="2800" kern="100" noProof="0" dirty="0">
                <a:solidFill>
                  <a:srgbClr val="002060"/>
                </a:solidFill>
                <a:latin typeface="Calibri" panose="020F0502020204030204" charset="0"/>
                <a:ea typeface="方正大黑体_GBK" panose="02010600010101010101" charset="-122"/>
                <a:sym typeface="+mn-ea"/>
              </a:rPr>
              <a:t>万元</a:t>
            </a:r>
            <a:endParaRPr lang="zh-CN" altLang="en-US" sz="2800" kern="100" noProof="0" dirty="0">
              <a:solidFill>
                <a:srgbClr val="002060"/>
              </a:solidFill>
              <a:latin typeface="Calibri" panose="020F0502020204030204" charset="0"/>
              <a:ea typeface="方正大黑体_GBK" panose="02010600010101010101" charset="-122"/>
              <a:sym typeface="+mn-ea"/>
            </a:endParaRPr>
          </a:p>
        </p:txBody>
      </p:sp>
      <p:sp>
        <p:nvSpPr>
          <p:cNvPr id="9" name="TextBox 13"/>
          <p:cNvSpPr txBox="1"/>
          <p:nvPr/>
        </p:nvSpPr>
        <p:spPr>
          <a:xfrm>
            <a:off x="205740" y="3199765"/>
            <a:ext cx="2740660" cy="636905"/>
          </a:xfrm>
          <a:prstGeom prst="rect">
            <a:avLst/>
          </a:prstGeom>
          <a:noFill/>
        </p:spPr>
        <p:txBody>
          <a:bodyPr wrap="square" lIns="107470" tIns="53734" rIns="107470" bIns="53734">
            <a:noAutofit/>
          </a:bodyPr>
          <a:p>
            <a:pPr marR="0" defTabSz="914400">
              <a:lnSpc>
                <a:spcPct val="15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zh-CN" altLang="zh-CN" sz="2800" kern="100" cap="none" spc="0" normalizeH="0" baseline="0" noProof="0" dirty="0">
                <a:solidFill>
                  <a:srgbClr val="002060"/>
                </a:solidFill>
                <a:latin typeface="Calibri" panose="020F0502020204030204" charset="0"/>
                <a:ea typeface="方正大黑体_GBK" panose="02010600010101010101" charset="-122"/>
                <a:cs typeface="+mn-cs"/>
              </a:rPr>
              <a:t>③</a:t>
            </a: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1</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 </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       </a:t>
            </a: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⑥ 2</a:t>
            </a:r>
            <a:r>
              <a:rPr kumimoji="0" lang="zh-CN" altLang="en-US" sz="2800" kern="100" cap="none" spc="0" normalizeH="0" baseline="0" noProof="0" dirty="0">
                <a:solidFill>
                  <a:srgbClr val="002060"/>
                </a:solidFill>
                <a:latin typeface="Calibri" panose="020F0502020204030204" charset="0"/>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4" name="TextBox 13"/>
          <p:cNvSpPr txBox="1"/>
          <p:nvPr/>
        </p:nvSpPr>
        <p:spPr>
          <a:xfrm>
            <a:off x="3218180" y="4737735"/>
            <a:ext cx="2740660" cy="975360"/>
          </a:xfrm>
          <a:prstGeom prst="rect">
            <a:avLst/>
          </a:prstGeom>
          <a:noFill/>
        </p:spPr>
        <p:txBody>
          <a:bodyPr wrap="square" lIns="107470" tIns="53734" rIns="107470" bIns="53734">
            <a:noAutofit/>
          </a:bodyPr>
          <a:p>
            <a:pPr marR="0" defTabSz="914400">
              <a:lnSpc>
                <a:spcPct val="100000"/>
              </a:lnSpc>
              <a:buClrTx/>
              <a:buSzTx/>
              <a:buFontTx/>
              <a:defRPr/>
            </a:pP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本期贷方发生额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2</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9" name="文本框 18"/>
          <p:cNvSpPr txBox="1"/>
          <p:nvPr/>
        </p:nvSpPr>
        <p:spPr>
          <a:xfrm>
            <a:off x="295910" y="1054735"/>
            <a:ext cx="11197590" cy="1383665"/>
          </a:xfrm>
          <a:prstGeom prst="rect">
            <a:avLst/>
          </a:prstGeom>
          <a:noFill/>
        </p:spPr>
        <p:txBody>
          <a:bodyPr wrap="square" rtlCol="0" anchor="t">
            <a:spAutoFit/>
          </a:bodyPr>
          <a:p>
            <a:pPr>
              <a:lnSpc>
                <a:spcPct val="150000"/>
              </a:lnSpc>
            </a:pPr>
            <a:r>
              <a:rPr lang="zh-CN" altLang="en-US" sz="2800" dirty="0">
                <a:solidFill>
                  <a:srgbClr val="000000"/>
                </a:solidFill>
                <a:latin typeface="方正粗黑宋简体" panose="02000000000000000000" charset="-122"/>
                <a:ea typeface="方正大黑体_GBK" panose="02010600010101010101" charset="-122"/>
                <a:sym typeface="+mn-ea"/>
              </a:rPr>
              <a:t>步骤二：</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在草稿纸上画出各个账户，并将各账户的期初余额，本期发生额过入，计算本期累计借方或贷方发生额及期末余额。</a:t>
            </a:r>
            <a:endPar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cBhvr>
                                    </p:anim>
                                  </p:childTnLst>
                                </p:cTn>
                              </p:par>
                              <p:par>
                                <p:cTn id="8" presetID="24"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to="" calcmode="lin" valueType="num">
                                      <p:cBhvr>
                                        <p:cTn id="10" dur="1" fill="hold"/>
                                        <p:tgtEl>
                                          <p:spTgt spid="21"/>
                                        </p:tgtEl>
                                      </p:cBhvr>
                                    </p:anim>
                                  </p:childTnLst>
                                </p:cTn>
                              </p:par>
                              <p:par>
                                <p:cTn id="11" presetID="24"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 to="" calcmode="lin" valueType="num">
                                      <p:cBhvr>
                                        <p:cTn id="13" dur="1" fill="hold"/>
                                        <p:tgtEl>
                                          <p:spTgt spid="20"/>
                                        </p:tgtEl>
                                      </p:cBhvr>
                                    </p:anim>
                                  </p:childTnLst>
                                </p:cTn>
                              </p:par>
                              <p:par>
                                <p:cTn id="14" presetID="24"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to="" calcmode="lin" valueType="num">
                                      <p:cBhvr>
                                        <p:cTn id="16" dur="1" fill="hold"/>
                                        <p:tgtEl>
                                          <p:spTgt spid="6"/>
                                        </p:tgtEl>
                                      </p:cBhvr>
                                    </p:anim>
                                  </p:childTnLst>
                                </p:cTn>
                              </p:par>
                              <p:par>
                                <p:cTn id="17" presetID="24"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cBhvr>
                                    </p:anim>
                                  </p:childTnLst>
                                </p:cTn>
                              </p:par>
                              <p:par>
                                <p:cTn id="20" presetID="24"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to="" calcmode="lin" valueType="num">
                                      <p:cBhvr>
                                        <p:cTn id="22" dur="1" fill="hold"/>
                                        <p:tgtEl>
                                          <p:spTgt spid="17"/>
                                        </p:tgtEl>
                                      </p:cBhvr>
                                    </p:anim>
                                  </p:childTnLst>
                                </p:cTn>
                              </p:par>
                              <p:par>
                                <p:cTn id="23" presetID="24"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to="" calcmode="lin" valueType="num">
                                      <p:cBhvr>
                                        <p:cTn id="25" dur="1" fill="hold"/>
                                        <p:tgtEl>
                                          <p:spTgt spid="8"/>
                                        </p:tgtEl>
                                      </p:cBhvr>
                                    </p:anim>
                                  </p:childTnLst>
                                </p:cTn>
                              </p:par>
                              <p:par>
                                <p:cTn id="26" presetID="24"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to="" calcmode="lin" valueType="num">
                                      <p:cBhvr>
                                        <p:cTn id="28" dur="1" fill="hold"/>
                                        <p:tgtEl>
                                          <p:spTgt spid="29"/>
                                        </p:tgtEl>
                                      </p:cBhvr>
                                    </p:anim>
                                  </p:childTnLst>
                                </p:cTn>
                              </p:par>
                              <p:par>
                                <p:cTn id="29" presetID="24"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to="" calcmode="lin" valueType="num">
                                      <p:cBhvr>
                                        <p:cTn id="31" dur="1" fill="hold"/>
                                        <p:tgtEl>
                                          <p:spTgt spid="18"/>
                                        </p:tgtEl>
                                      </p:cBhvr>
                                    </p:anim>
                                  </p:childTnLst>
                                </p:cTn>
                              </p:par>
                              <p:par>
                                <p:cTn id="32" presetID="24"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cBhvr>
                                    </p:anim>
                                  </p:childTnLst>
                                </p:cTn>
                              </p:par>
                              <p:par>
                                <p:cTn id="35" presetID="24"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to="" calcmode="lin" valueType="num">
                                      <p:cBhvr>
                                        <p:cTn id="37" dur="1" fill="hold"/>
                                        <p:tgtEl>
                                          <p:spTgt spid="13"/>
                                        </p:tgtEl>
                                      </p:cBhvr>
                                    </p:anim>
                                  </p:childTnLst>
                                </p:cTn>
                              </p:par>
                              <p:par>
                                <p:cTn id="38" presetID="24" presetClass="entr" presetSubtype="0"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 to="" calcmode="lin" valueType="num">
                                      <p:cBhvr>
                                        <p:cTn id="40" dur="1" fill="hold"/>
                                        <p:tgtEl>
                                          <p:spTgt spid="3"/>
                                        </p:tgtEl>
                                      </p:cBhvr>
                                    </p:anim>
                                  </p:childTnLst>
                                </p:cTn>
                              </p:par>
                              <p:par>
                                <p:cTn id="41" presetID="24"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to="" calcmode="lin" valueType="num">
                                      <p:cBhvr>
                                        <p:cTn id="43" dur="1" fill="hold"/>
                                        <p:tgtEl>
                                          <p:spTgt spid="10"/>
                                        </p:tgtEl>
                                      </p:cBhvr>
                                    </p:anim>
                                  </p:childTnLst>
                                </p:cTn>
                              </p:par>
                              <p:par>
                                <p:cTn id="44" presetID="24" presetClass="entr" presetSubtype="0" fill="hold" nodeType="withEffect">
                                  <p:stCondLst>
                                    <p:cond delay="0"/>
                                  </p:stCondLst>
                                  <p:childTnLst>
                                    <p:set>
                                      <p:cBhvr>
                                        <p:cTn id="45" dur="1" fill="hold">
                                          <p:stCondLst>
                                            <p:cond delay="0"/>
                                          </p:stCondLst>
                                        </p:cTn>
                                        <p:tgtEl>
                                          <p:spTgt spid="11"/>
                                        </p:tgtEl>
                                        <p:attrNameLst>
                                          <p:attrName>style.visibility</p:attrName>
                                        </p:attrNameLst>
                                      </p:cBhvr>
                                      <p:to>
                                        <p:strVal val="visible"/>
                                      </p:to>
                                    </p:set>
                                    <p:anim to="" calcmode="lin" valueType="num">
                                      <p:cBhvr>
                                        <p:cTn id="46" dur="1" fill="hold"/>
                                        <p:tgtEl>
                                          <p:spTgt spid="11"/>
                                        </p:tgtEl>
                                      </p:cBhvr>
                                    </p:anim>
                                  </p:childTnLst>
                                </p:cTn>
                              </p:par>
                              <p:par>
                                <p:cTn id="47" presetID="24" presetClass="entr" presetSubtype="0" fill="hold" nodeType="withEffect">
                                  <p:stCondLst>
                                    <p:cond delay="0"/>
                                  </p:stCondLst>
                                  <p:childTnLst>
                                    <p:set>
                                      <p:cBhvr>
                                        <p:cTn id="48" dur="1" fill="hold">
                                          <p:stCondLst>
                                            <p:cond delay="0"/>
                                          </p:stCondLst>
                                        </p:cTn>
                                        <p:tgtEl>
                                          <p:spTgt spid="7"/>
                                        </p:tgtEl>
                                        <p:attrNameLst>
                                          <p:attrName>style.visibility</p:attrName>
                                        </p:attrNameLst>
                                      </p:cBhvr>
                                      <p:to>
                                        <p:strVal val="visible"/>
                                      </p:to>
                                    </p:set>
                                    <p:anim to="" calcmode="lin" valueType="num">
                                      <p:cBhvr>
                                        <p:cTn id="49" dur="1" fill="hold"/>
                                        <p:tgtEl>
                                          <p:spTgt spid="7"/>
                                        </p:tgtEl>
                                      </p:cBhvr>
                                    </p:anim>
                                  </p:childTnLst>
                                </p:cTn>
                              </p:par>
                              <p:par>
                                <p:cTn id="50" presetID="24"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to="" calcmode="lin" valueType="num">
                                      <p:cBhvr>
                                        <p:cTn id="52" dur="1" fill="hold"/>
                                        <p:tgtEl>
                                          <p:spTgt spid="16"/>
                                        </p:tgtEl>
                                      </p:cBhvr>
                                    </p:anim>
                                  </p:childTnLst>
                                </p:cTn>
                              </p:par>
                              <p:par>
                                <p:cTn id="53" presetID="24"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to="" calcmode="lin" valueType="num">
                                      <p:cBhvr>
                                        <p:cTn id="55" dur="1" fill="hold"/>
                                        <p:tgtEl>
                                          <p:spTgt spid="32"/>
                                        </p:tgtEl>
                                      </p:cBhvr>
                                    </p:anim>
                                  </p:childTnLst>
                                </p:cTn>
                              </p:par>
                              <p:par>
                                <p:cTn id="56" presetID="24" presetClass="entr" presetSubtype="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to="" calcmode="lin" valueType="num">
                                      <p:cBhvr>
                                        <p:cTn id="58" dur="1" fill="hold"/>
                                        <p:tgtEl>
                                          <p:spTgt spid="33"/>
                                        </p:tgtEl>
                                      </p:cBhvr>
                                    </p:anim>
                                  </p:childTnLst>
                                </p:cTn>
                              </p:par>
                              <p:par>
                                <p:cTn id="59" presetID="24" presetClass="entr" presetSubtype="0"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 to="" calcmode="lin" valueType="num">
                                      <p:cBhvr>
                                        <p:cTn id="61" dur="1" fill="hold"/>
                                        <p:tgtEl>
                                          <p:spTgt spid="9"/>
                                        </p:tgtEl>
                                      </p:cBhvr>
                                    </p:anim>
                                  </p:childTnLst>
                                </p:cTn>
                              </p:par>
                              <p:par>
                                <p:cTn id="62" presetID="24" presetClass="entr" presetSubtype="0" fill="hold" grpId="0" nodeType="withEffect">
                                  <p:stCondLst>
                                    <p:cond delay="0"/>
                                  </p:stCondLst>
                                  <p:childTnLst>
                                    <p:set>
                                      <p:cBhvr>
                                        <p:cTn id="63" dur="1" fill="hold">
                                          <p:stCondLst>
                                            <p:cond delay="0"/>
                                          </p:stCondLst>
                                        </p:cTn>
                                        <p:tgtEl>
                                          <p:spTgt spid="14"/>
                                        </p:tgtEl>
                                        <p:attrNameLst>
                                          <p:attrName>style.visibility</p:attrName>
                                        </p:attrNameLst>
                                      </p:cBhvr>
                                      <p:to>
                                        <p:strVal val="visible"/>
                                      </p:to>
                                    </p:set>
                                    <p:anim to="" calcmode="lin" valueType="num">
                                      <p:cBhvr>
                                        <p:cTn id="64" dur="1" fill="hold"/>
                                        <p:tgtEl>
                                          <p:spTgt spid="1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20" grpId="0"/>
      <p:bldP spid="12" grpId="0"/>
      <p:bldP spid="29" grpId="0"/>
      <p:bldP spid="18" grpId="0"/>
      <p:bldP spid="15" grpId="0"/>
      <p:bldP spid="13" grpId="0"/>
      <p:bldP spid="10" grpId="0"/>
      <p:bldP spid="16" grpId="0"/>
      <p:bldP spid="32" grpId="0"/>
      <p:bldP spid="33" grpId="0" bldLvl="0" animBg="1"/>
      <p:bldP spid="9"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Content Placeholder 1" descr="7b0a2020202022776f7264617274223a20227b5c2269645c223a32353030343539362c5c227469645c223a5c2231333532335c227d220a7d0a"/>
          <p:cNvSpPr>
            <a:spLocks noGrp="1"/>
          </p:cNvSpPr>
          <p:nvPr>
            <p:ph idx="4294967295"/>
          </p:nvPr>
        </p:nvSpPr>
        <p:spPr>
          <a:xfrm>
            <a:off x="784860" y="1054735"/>
            <a:ext cx="11129010" cy="5233035"/>
          </a:xfrm>
        </p:spPr>
        <p:txBody>
          <a:bodyPr/>
          <a:lstStyle/>
          <a:p>
            <a:pPr marL="0" indent="0" defTabSz="914400" latinLnBrk="0">
              <a:lnSpc>
                <a:spcPct val="150000"/>
              </a:lnSpc>
              <a:spcBef>
                <a:spcPts val="0"/>
              </a:spcBef>
              <a:buNone/>
              <a:tabLst>
                <a:tab pos="76200" algn="l"/>
                <a:tab pos="444500" algn="l"/>
              </a:tabLst>
            </a:pPr>
            <a:r>
              <a:rPr lang="zh-CN" altLang="en-US" sz="2800" dirty="0">
                <a:solidFill>
                  <a:srgbClr val="000000"/>
                </a:solidFill>
                <a:latin typeface="方正粗黑宋简体" panose="02000000000000000000" charset="-122"/>
                <a:ea typeface="方正大黑体_GBK" panose="02010600010101010101" charset="-122"/>
                <a:sym typeface="+mn-ea"/>
              </a:rPr>
              <a:t>步骤二：</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在草稿纸上画出各个账户，并将各账户的期初余额，本期发生额过入，计算本期累计借方或贷方发生额及期末余额。</a:t>
            </a:r>
            <a:r>
              <a:rPr sz="2800" dirty="0">
                <a:latin typeface="方正粗黑宋简体" panose="02000000000000000000" charset="-122"/>
                <a:ea typeface="方正大黑体_GBK" panose="02010600010101010101" charset="-122"/>
                <a:sym typeface="+mn-ea"/>
              </a:rPr>
              <a:t> </a:t>
            </a:r>
            <a:r>
              <a:rPr lang="en-US" sz="2800" dirty="0">
                <a:latin typeface="方正粗黑宋简体" panose="02000000000000000000" charset="-122"/>
                <a:ea typeface="方正大黑体_GBK" panose="02010600010101010101" charset="-122"/>
                <a:sym typeface="+mn-ea"/>
              </a:rPr>
              <a:t>                </a:t>
            </a:r>
            <a:endParaRPr lang="en-US" sz="2800" dirty="0">
              <a:latin typeface="方正粗黑宋简体" panose="02000000000000000000" charset="-122"/>
              <a:ea typeface="方正大黑体_GBK" panose="02010600010101010101" charset="-122"/>
              <a:sym typeface="+mn-ea"/>
            </a:endParaRPr>
          </a:p>
          <a:p>
            <a:pPr marL="0" indent="0" defTabSz="914400" latinLnBrk="0">
              <a:lnSpc>
                <a:spcPct val="150000"/>
              </a:lnSpc>
              <a:spcBef>
                <a:spcPts val="0"/>
              </a:spcBef>
              <a:buNone/>
              <a:tabLst>
                <a:tab pos="76200" algn="l"/>
                <a:tab pos="444500" algn="l"/>
              </a:tabLst>
            </a:pPr>
            <a:r>
              <a:rPr lang="en-US" altLang="zh-CN" sz="2800" dirty="0">
                <a:latin typeface="方正粗黑宋简体" panose="02000000000000000000" charset="-122"/>
                <a:ea typeface="方正大黑体_GBK" panose="02010600010101010101" charset="-122"/>
                <a:sym typeface="+mn-ea"/>
              </a:rPr>
              <a:t>                            </a:t>
            </a:r>
            <a:endParaRPr lang="zh-CN" sz="2800" dirty="0">
              <a:latin typeface="方正粗黑宋简体" panose="02000000000000000000" charset="-122"/>
              <a:ea typeface="方正大黑体_GBK" panose="02010600010101010101" charset="-122"/>
              <a:sym typeface="+mn-ea"/>
            </a:endParaRPr>
          </a:p>
          <a:p>
            <a:pPr marL="0" indent="0" algn="ctr" defTabSz="914400" latinLnBrk="0">
              <a:lnSpc>
                <a:spcPct val="100000"/>
              </a:lnSpc>
              <a:spcBef>
                <a:spcPts val="0"/>
              </a:spcBef>
              <a:buNone/>
              <a:tabLst>
                <a:tab pos="76200" algn="l"/>
                <a:tab pos="444500" algn="l"/>
              </a:tabLst>
            </a:pP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r>
              <a:rPr lang="en-US" sz="32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rPr>
              <a:t>    </a:t>
            </a: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a:p>
            <a:pPr marL="0" indent="0" algn="l" defTabSz="914400" eaLnBrk="1" latinLnBrk="0" hangingPunct="1">
              <a:lnSpc>
                <a:spcPct val="150000"/>
              </a:lnSpc>
              <a:buClrTx/>
              <a:buSzTx/>
              <a:buFontTx/>
              <a:buNone/>
              <a:defRPr/>
            </a:pPr>
            <a:r>
              <a:rPr lang="zh-CN" altLang="zh-CN" sz="2800" kern="100" noProof="0" dirty="0">
                <a:gradFill>
                  <a:gsLst>
                    <a:gs pos="0">
                      <a:srgbClr val="012D86"/>
                    </a:gs>
                    <a:gs pos="100000">
                      <a:srgbClr val="0E2557"/>
                    </a:gs>
                  </a:gsLst>
                  <a:lin scaled="0"/>
                </a:gradFill>
                <a:latin typeface="Calibri" panose="020F0502020204030204" charset="0"/>
                <a:ea typeface="方正大黑体_GBK" panose="02010600010101010101" charset="-122"/>
                <a:sym typeface="+mn-ea"/>
              </a:rPr>
              <a:t>④</a:t>
            </a:r>
            <a:r>
              <a:rPr lang="en-US" altLang="zh-CN" sz="2800" kern="100" noProof="0" dirty="0">
                <a:gradFill>
                  <a:gsLst>
                    <a:gs pos="0">
                      <a:srgbClr val="012D86"/>
                    </a:gs>
                    <a:gs pos="100000">
                      <a:srgbClr val="0E2557"/>
                    </a:gs>
                  </a:gsLst>
                  <a:lin scaled="0"/>
                </a:gradFill>
                <a:latin typeface="Calibri" panose="020F0502020204030204" charset="0"/>
                <a:ea typeface="方正大黑体_GBK" panose="02010600010101010101" charset="-122"/>
                <a:sym typeface="+mn-ea"/>
              </a:rPr>
              <a:t>10</a:t>
            </a:r>
            <a:r>
              <a:rPr lang="zh-CN" altLang="en-US" sz="2800" kern="100" noProof="0" dirty="0">
                <a:gradFill>
                  <a:gsLst>
                    <a:gs pos="0">
                      <a:srgbClr val="012D86"/>
                    </a:gs>
                    <a:gs pos="100000">
                      <a:srgbClr val="0E2557"/>
                    </a:gs>
                  </a:gsLst>
                  <a:lin scaled="0"/>
                </a:gradFill>
                <a:latin typeface="Calibri" panose="020F0502020204030204" charset="0"/>
                <a:ea typeface="方正大黑体_GBK" panose="02010600010101010101" charset="-122"/>
                <a:sym typeface="+mn-ea"/>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L="0" indent="0" defTabSz="914400" latinLnBrk="0">
              <a:lnSpc>
                <a:spcPct val="150000"/>
              </a:lnSpc>
              <a:spcBef>
                <a:spcPts val="0"/>
              </a:spcBef>
              <a:buNone/>
              <a:tabLst>
                <a:tab pos="76200" algn="l"/>
                <a:tab pos="444500" algn="l"/>
              </a:tabLst>
            </a:pPr>
            <a:endParaRPr sz="2800" dirty="0">
              <a:latin typeface="方正粗黑宋简体" panose="02000000000000000000" charset="-122"/>
              <a:ea typeface="方正大黑体_GBK" panose="02010600010101010101" charset="-122"/>
              <a:sym typeface="+mn-ea"/>
            </a:endParaRPr>
          </a:p>
          <a:p>
            <a:pPr marL="0" indent="0" algn="ctr" defTabSz="914400" latinLnBrk="0">
              <a:lnSpc>
                <a:spcPct val="150000"/>
              </a:lnSpc>
              <a:spcBef>
                <a:spcPts val="0"/>
              </a:spcBef>
              <a:buNone/>
              <a:tabLst>
                <a:tab pos="76200" algn="l"/>
                <a:tab pos="444500" algn="l"/>
              </a:tabLst>
            </a:pPr>
            <a:endParaRPr sz="3600" b="1" dirty="0">
              <a:ln w="15113">
                <a:solidFill>
                  <a:schemeClr val="bg1"/>
                </a:solidFill>
              </a:ln>
              <a:gradFill>
                <a:gsLst>
                  <a:gs pos="0">
                    <a:srgbClr val="599CFF"/>
                  </a:gs>
                  <a:gs pos="69000">
                    <a:srgbClr val="235CFF"/>
                  </a:gs>
                </a:gsLst>
              </a:gradFill>
              <a:effectLst>
                <a:outerShdw dist="76200" dir="5400000" algn="t" rotWithShape="0">
                  <a:srgbClr val="C3CFFF"/>
                </a:outerShdw>
              </a:effectLst>
              <a:latin typeface="汉仪锐智简" panose="00020600040101010101" charset="-122"/>
              <a:ea typeface="汉仪锐智简" panose="00020600040101010101" charset="-122"/>
              <a:cs typeface="汉仪锐智简" panose="00020600040101010101" charset="-122"/>
              <a:sym typeface="+mn-ea"/>
            </a:endParaRPr>
          </a:p>
        </p:txBody>
      </p:sp>
      <p:sp>
        <p:nvSpPr>
          <p:cNvPr id="2" name="文本框 1"/>
          <p:cNvSpPr txBox="1"/>
          <p:nvPr/>
        </p:nvSpPr>
        <p:spPr>
          <a:xfrm>
            <a:off x="3710940" y="196850"/>
            <a:ext cx="4769485" cy="829945"/>
          </a:xfrm>
          <a:prstGeom prst="rect">
            <a:avLst/>
          </a:prstGeom>
          <a:noFill/>
        </p:spPr>
        <p:txBody>
          <a:bodyPr wrap="none" rtlCol="0" anchor="t">
            <a:spAutoFit/>
          </a:bodyPr>
          <a:p>
            <a:pPr marL="0" indent="0" algn="l" eaLnBrk="1" latinLnBrk="0" hangingPunct="1">
              <a:lnSpc>
                <a:spcPct val="150000"/>
              </a:lnSpc>
              <a:spcBef>
                <a:spcPts val="0"/>
              </a:spcBef>
              <a:buClr>
                <a:srgbClr val="E115C9"/>
              </a:buClr>
              <a:buNone/>
            </a:pP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任务一</a:t>
            </a:r>
            <a:r>
              <a:rPr lang="en-US" altLang="zh-CN"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 </a:t>
            </a:r>
            <a:r>
              <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rPr>
              <a:t>试算平衡表的编制</a:t>
            </a:r>
            <a:endParaRPr lang="zh-CN" altLang="en-US" sz="3200" smtClean="0">
              <a:solidFill>
                <a:schemeClr val="tx1"/>
              </a:solidFill>
              <a:latin typeface="方正粗黑宋简体" panose="02000000000000000000" charset="-122"/>
              <a:ea typeface="方正大黑体_GBK" panose="02010600010101010101" charset="-122"/>
              <a:cs typeface="方正大黑体_GBK" panose="02010600010101010101" charset="-122"/>
              <a:sym typeface="+mn-ea"/>
            </a:endParaRPr>
          </a:p>
        </p:txBody>
      </p:sp>
      <p:cxnSp>
        <p:nvCxnSpPr>
          <p:cNvPr id="6" name="直接连接符 5"/>
          <p:cNvCxnSpPr/>
          <p:nvPr/>
        </p:nvCxnSpPr>
        <p:spPr>
          <a:xfrm flipV="1">
            <a:off x="5955580" y="3086111"/>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8" name="直接连接符 7"/>
          <p:cNvCxnSpPr/>
          <p:nvPr/>
        </p:nvCxnSpPr>
        <p:spPr>
          <a:xfrm>
            <a:off x="8718078" y="3096690"/>
            <a:ext cx="11430" cy="31997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8717915" y="3096895"/>
            <a:ext cx="3145155" cy="1572895"/>
          </a:xfrm>
          <a:prstGeom prst="rect">
            <a:avLst/>
          </a:prstGeom>
          <a:noFill/>
        </p:spPr>
        <p:txBody>
          <a:bodyPr wrap="square" lIns="107470" tIns="53734" rIns="107470" bIns="53734">
            <a:noAutofit/>
          </a:bodyPr>
          <a:p>
            <a:pPr marR="0" defTabSz="914400">
              <a:lnSpc>
                <a:spcPct val="150000"/>
              </a:lnSpc>
              <a:buClrTx/>
              <a:buSzTx/>
              <a:buFontTx/>
              <a:defRPr/>
            </a:pPr>
            <a:r>
              <a:rPr kumimoji="0" 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初余</a:t>
            </a:r>
            <a:r>
              <a:rPr kumimoji="0" lang="en-US" altLang="zh-CN"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10</a:t>
            </a:r>
            <a:r>
              <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a:p>
            <a:pPr marR="0" defTabSz="914400">
              <a:lnSpc>
                <a:spcPct val="150000"/>
              </a:lnSpc>
              <a:buClrTx/>
              <a:buSzTx/>
              <a:buFontTx/>
              <a:defRPr/>
            </a:pPr>
            <a:endParaRPr kumimoji="0" lang="zh-CN" altLang="en-US" sz="2800" kern="100" cap="none" spc="0" normalizeH="0" baseline="0" noProof="0" dirty="0">
              <a:gradFill>
                <a:gsLst>
                  <a:gs pos="0">
                    <a:srgbClr val="012D86"/>
                  </a:gs>
                  <a:gs pos="100000">
                    <a:srgbClr val="0E2557"/>
                  </a:gs>
                </a:gsLst>
                <a:lin scaled="0"/>
              </a:gradFill>
              <a:latin typeface="Calibri" panose="020F0502020204030204" charset="0"/>
              <a:ea typeface="方正大黑体_GBK" panose="02010600010101010101" charset="-122"/>
              <a:cs typeface="+mn-cs"/>
            </a:endParaRPr>
          </a:p>
        </p:txBody>
      </p:sp>
      <p:cxnSp>
        <p:nvCxnSpPr>
          <p:cNvPr id="17" name="直接连接符 16"/>
          <p:cNvCxnSpPr/>
          <p:nvPr/>
        </p:nvCxnSpPr>
        <p:spPr>
          <a:xfrm>
            <a:off x="5955819" y="501305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20" name="TextBox 19"/>
          <p:cNvSpPr txBox="1"/>
          <p:nvPr/>
        </p:nvSpPr>
        <p:spPr>
          <a:xfrm>
            <a:off x="10746740" y="2588260"/>
            <a:ext cx="1106170"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贷</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1" name="TextBox 20"/>
          <p:cNvSpPr txBox="1"/>
          <p:nvPr/>
        </p:nvSpPr>
        <p:spPr>
          <a:xfrm>
            <a:off x="5814695" y="2588260"/>
            <a:ext cx="700405" cy="537210"/>
          </a:xfrm>
          <a:prstGeom prst="rect">
            <a:avLst/>
          </a:prstGeom>
          <a:noFill/>
          <a:ln w="9525">
            <a:noFill/>
          </a:ln>
        </p:spPr>
        <p:txBody>
          <a:bodyPr wrap="square" lIns="107470" tIns="53734" rIns="107470" bIns="53734">
            <a:spAutoFit/>
          </a:bodyPr>
          <a:p>
            <a:r>
              <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rPr>
              <a:t>借</a:t>
            </a:r>
            <a:endParaRPr lang="zh-CN" altLang="en-US" sz="2800" dirty="0">
              <a:gradFill>
                <a:gsLst>
                  <a:gs pos="0">
                    <a:srgbClr val="012D86"/>
                  </a:gs>
                  <a:gs pos="100000">
                    <a:srgbClr val="0E2557"/>
                  </a:gs>
                </a:gsLst>
                <a:lin scaled="0"/>
              </a:gradFill>
              <a:latin typeface="方正粗黑宋简体" panose="02000000000000000000" charset="-122"/>
              <a:ea typeface="方正大黑体_GBK" panose="02010600010101010101" charset="-122"/>
            </a:endParaRPr>
          </a:p>
        </p:txBody>
      </p:sp>
      <p:sp>
        <p:nvSpPr>
          <p:cNvPr id="29" name="TextBox 17"/>
          <p:cNvSpPr txBox="1"/>
          <p:nvPr/>
        </p:nvSpPr>
        <p:spPr>
          <a:xfrm>
            <a:off x="3172460" y="5368925"/>
            <a:ext cx="2876550" cy="537210"/>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35</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4" name="文本框 3"/>
          <p:cNvSpPr txBox="1"/>
          <p:nvPr/>
        </p:nvSpPr>
        <p:spPr>
          <a:xfrm>
            <a:off x="7894955" y="2461260"/>
            <a:ext cx="1605280" cy="521970"/>
          </a:xfrm>
          <a:prstGeom prst="rect">
            <a:avLst/>
          </a:prstGeom>
          <a:noFill/>
        </p:spPr>
        <p:txBody>
          <a:bodyPr wrap="none" rtlCol="0" anchor="t">
            <a:spAutoFit/>
          </a:bodyPr>
          <a:p>
            <a:r>
              <a:rPr lang="zh-CN" altLang="en-US" sz="2800" dirty="0">
                <a:ln w="4396" cmpd="sng">
                  <a:solidFill>
                    <a:srgbClr val="459EF3"/>
                  </a:solidFill>
                  <a:prstDash val="solid"/>
                </a:ln>
                <a:gradFill>
                  <a:gsLst>
                    <a:gs pos="0">
                      <a:srgbClr val="D4FAFF"/>
                    </a:gs>
                    <a:gs pos="100000">
                      <a:srgbClr val="00FFFF"/>
                    </a:gs>
                  </a:gsLst>
                  <a:lin ang="5400000" scaled="0"/>
                </a:gra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盈余公积</a:t>
            </a:r>
            <a:endParaRPr lang="zh-CN" altLang="en-US"/>
          </a:p>
        </p:txBody>
      </p:sp>
      <p:cxnSp>
        <p:nvCxnSpPr>
          <p:cNvPr id="3" name="直接连接符 2"/>
          <p:cNvCxnSpPr/>
          <p:nvPr/>
        </p:nvCxnSpPr>
        <p:spPr>
          <a:xfrm flipV="1">
            <a:off x="295825" y="2891166"/>
            <a:ext cx="5326380" cy="1079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flipH="1">
            <a:off x="3058323" y="2930320"/>
            <a:ext cx="2540" cy="267017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0" name="TextBox 13"/>
          <p:cNvSpPr txBox="1"/>
          <p:nvPr/>
        </p:nvSpPr>
        <p:spPr>
          <a:xfrm>
            <a:off x="2934970" y="2900045"/>
            <a:ext cx="2450465" cy="1256665"/>
          </a:xfrm>
          <a:prstGeom prst="rect">
            <a:avLst/>
          </a:prstGeom>
          <a:noFill/>
        </p:spPr>
        <p:txBody>
          <a:bodyPr wrap="square" lIns="107470" tIns="53734" rIns="107470" bIns="53734">
            <a:noAutofit/>
          </a:bodyPr>
          <a:p>
            <a:pPr marR="0" defTabSz="914400">
              <a:lnSpc>
                <a:spcPct val="10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a:t>
            </a:r>
            <a:r>
              <a:rPr kumimoji="0" lang="zh-CN" altLang="zh-CN" sz="2800" kern="100" cap="none" spc="0" normalizeH="0" baseline="0" noProof="0" dirty="0">
                <a:solidFill>
                  <a:srgbClr val="002060"/>
                </a:solidFill>
                <a:latin typeface="Calibri" panose="020F0502020204030204" charset="0"/>
                <a:ea typeface="方正大黑体_GBK" panose="02010600010101010101" charset="-122"/>
                <a:cs typeface="+mn-cs"/>
              </a:rPr>
              <a:t>初余</a:t>
            </a: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3</a:t>
            </a: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0</a:t>
            </a:r>
            <a:r>
              <a:rPr kumimoji="0" lang="zh-CN" altLang="en-US" sz="2800" kern="100" cap="none" spc="0" normalizeH="0" baseline="0" noProof="0" dirty="0">
                <a:solidFill>
                  <a:srgbClr val="002060"/>
                </a:solidFill>
                <a:latin typeface="Calibri" panose="020F0502020204030204" charset="0"/>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en-US" altLang="zh-CN" sz="2800" kern="100" cap="none" spc="0" normalizeH="0" baseline="0" noProof="0" dirty="0">
                <a:solidFill>
                  <a:srgbClr val="002060"/>
                </a:solidFill>
                <a:latin typeface="Calibri" panose="020F0502020204030204" charset="0"/>
                <a:ea typeface="方正大黑体_GBK" panose="02010600010101010101" charset="-122"/>
                <a:cs typeface="+mn-cs"/>
              </a:rPr>
              <a:t>    ①</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10</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  </a:t>
            </a:r>
            <a:endPar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00000"/>
              </a:lnSpc>
              <a:buClrTx/>
              <a:buSzTx/>
              <a:buFontTx/>
              <a:defRPr/>
            </a:pP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   </a:t>
            </a:r>
            <a:r>
              <a:rPr kumimoji="0" lang="zh-CN" altLang="en-US" sz="2800" kern="100" cap="none" spc="0" normalizeH="0" baseline="0" noProof="0" dirty="0">
                <a:solidFill>
                  <a:srgbClr val="002060"/>
                </a:solidFill>
                <a:latin typeface="方正大黑体_GBK" panose="02010600010101010101" charset="-122"/>
                <a:ea typeface="方正大黑体_GBK" panose="02010600010101010101" charset="-122"/>
                <a:cs typeface="+mn-cs"/>
              </a:rPr>
              <a:t>⑦</a:t>
            </a:r>
            <a:r>
              <a:rPr kumimoji="0" lang="en-US" altLang="zh-CN" sz="2800" kern="100" cap="none" spc="0" normalizeH="0" baseline="0" noProof="0" dirty="0">
                <a:solidFill>
                  <a:srgbClr val="002060"/>
                </a:solidFill>
                <a:latin typeface="方正大黑体_GBK" panose="02010600010101010101" charset="-122"/>
                <a:ea typeface="方正大黑体_GBK" panose="02010600010101010101" charset="-122"/>
                <a:cs typeface="+mn-cs"/>
              </a:rPr>
              <a:t>5</a:t>
            </a:r>
            <a:r>
              <a:rPr kumimoji="0" lang="zh-CN" altLang="en-US" sz="2800" kern="100" cap="none" spc="0" normalizeH="0" baseline="0" noProof="0" dirty="0">
                <a:solidFill>
                  <a:srgbClr val="002060"/>
                </a:solidFill>
                <a:latin typeface="方正大黑体_GBK" panose="02010600010101010101" charset="-122"/>
                <a:ea typeface="方正大黑体_GBK" panose="02010600010101010101" charset="-122"/>
                <a:cs typeface="+mn-cs"/>
              </a:rPr>
              <a:t>万元</a:t>
            </a: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a:p>
            <a:pPr marR="0" defTabSz="914400">
              <a:lnSpc>
                <a:spcPct val="150000"/>
              </a:lnSpc>
              <a:buClrTx/>
              <a:buSzTx/>
              <a:buFontTx/>
              <a:defRPr/>
            </a:pPr>
            <a:endPar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cxnSp>
        <p:nvCxnSpPr>
          <p:cNvPr id="11" name="直接连接符 10"/>
          <p:cNvCxnSpPr/>
          <p:nvPr/>
        </p:nvCxnSpPr>
        <p:spPr>
          <a:xfrm>
            <a:off x="296064" y="4296773"/>
            <a:ext cx="5380355" cy="12065"/>
          </a:xfrm>
          <a:prstGeom prst="line">
            <a:avLst/>
          </a:prstGeom>
          <a:noFill/>
          <a:ln w="38100" cap="flat" cmpd="sng" algn="ctr">
            <a:solidFill>
              <a:srgbClr val="2D2D8A"/>
            </a:solidFill>
            <a:prstDash val="solid"/>
          </a:ln>
          <a:effectLst>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13" name="TextBox 19"/>
          <p:cNvSpPr txBox="1"/>
          <p:nvPr/>
        </p:nvSpPr>
        <p:spPr>
          <a:xfrm>
            <a:off x="5086985" y="2393315"/>
            <a:ext cx="1106170"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贷</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5" name="TextBox 20"/>
          <p:cNvSpPr txBox="1"/>
          <p:nvPr/>
        </p:nvSpPr>
        <p:spPr>
          <a:xfrm>
            <a:off x="154940" y="2393315"/>
            <a:ext cx="700405" cy="537210"/>
          </a:xfrm>
          <a:prstGeom prst="rect">
            <a:avLst/>
          </a:prstGeom>
          <a:noFill/>
          <a:ln w="9525">
            <a:noFill/>
          </a:ln>
        </p:spPr>
        <p:txBody>
          <a:bodyPr wrap="square" lIns="107470" tIns="53734" rIns="107470" bIns="53734">
            <a:spAutoFit/>
          </a:bodyPr>
          <a:p>
            <a:r>
              <a:rPr lang="zh-CN" altLang="en-US" sz="2800" dirty="0">
                <a:solidFill>
                  <a:srgbClr val="002060"/>
                </a:solidFill>
                <a:latin typeface="方正粗黑宋简体" panose="02000000000000000000" charset="-122"/>
                <a:ea typeface="方正大黑体_GBK" panose="02010600010101010101" charset="-122"/>
              </a:rPr>
              <a:t>借</a:t>
            </a:r>
            <a:endParaRPr lang="zh-CN" altLang="en-US" sz="2800" dirty="0">
              <a:solidFill>
                <a:srgbClr val="002060"/>
              </a:solidFill>
              <a:latin typeface="方正粗黑宋简体" panose="02000000000000000000" charset="-122"/>
              <a:ea typeface="方正大黑体_GBK" panose="02010600010101010101" charset="-122"/>
            </a:endParaRPr>
          </a:p>
        </p:txBody>
      </p:sp>
      <p:sp>
        <p:nvSpPr>
          <p:cNvPr id="16" name="TextBox 17"/>
          <p:cNvSpPr txBox="1"/>
          <p:nvPr/>
        </p:nvSpPr>
        <p:spPr>
          <a:xfrm>
            <a:off x="295910" y="4316095"/>
            <a:ext cx="2876550"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本期借方发生额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10</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18" name="文本框 17"/>
          <p:cNvSpPr txBox="1"/>
          <p:nvPr/>
        </p:nvSpPr>
        <p:spPr>
          <a:xfrm>
            <a:off x="2254250" y="2358390"/>
            <a:ext cx="1605280" cy="521970"/>
          </a:xfrm>
          <a:prstGeom prst="rect">
            <a:avLst/>
          </a:prstGeom>
          <a:noFill/>
        </p:spPr>
        <p:txBody>
          <a:bodyPr wrap="none" rtlCol="0" anchor="t">
            <a:spAutoFit/>
          </a:bodyPr>
          <a:p>
            <a:r>
              <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rPr>
              <a:t>实收资本</a:t>
            </a:r>
            <a:endParaRPr lang="zh-CN" altLang="en-US" sz="2800" dirty="0">
              <a:ln w="4396" cmpd="sng">
                <a:solidFill>
                  <a:srgbClr val="459EF3"/>
                </a:solidFill>
                <a:prstDash val="solid"/>
              </a:ln>
              <a:solidFill>
                <a:srgbClr val="002060"/>
              </a:solidFill>
              <a:effectLst>
                <a:outerShdw blurRad="7815" dist="50800" dir="18900000" algn="bl" rotWithShape="0">
                  <a:srgbClr val="B6315E">
                    <a:alpha val="26000"/>
                  </a:srgbClr>
                </a:outerShdw>
                <a:reflection blurRad="15631" stA="55000" endA="50" endPos="850" dist="76200" dir="5400000" sy="-100000" algn="bl" rotWithShape="0"/>
              </a:effectLst>
              <a:latin typeface="汉仪综艺体简" panose="02010600000101010101" charset="-122"/>
              <a:ea typeface="汉仪综艺体简" panose="02010600000101010101" charset="-122"/>
              <a:sym typeface="+mn-ea"/>
            </a:endParaRPr>
          </a:p>
        </p:txBody>
      </p:sp>
      <p:sp>
        <p:nvSpPr>
          <p:cNvPr id="32" name="TextBox 17"/>
          <p:cNvSpPr txBox="1"/>
          <p:nvPr/>
        </p:nvSpPr>
        <p:spPr>
          <a:xfrm>
            <a:off x="5955665" y="5025390"/>
            <a:ext cx="2824480"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本期借方发生额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6</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33" name="TextBox 17"/>
          <p:cNvSpPr txBox="1"/>
          <p:nvPr/>
        </p:nvSpPr>
        <p:spPr>
          <a:xfrm>
            <a:off x="8780145" y="5128260"/>
            <a:ext cx="2555240" cy="537210"/>
          </a:xfrm>
          <a:prstGeom prst="rect">
            <a:avLst/>
          </a:prstGeom>
          <a:solidFill>
            <a:schemeClr val="bg1"/>
          </a:solidFill>
        </p:spPr>
        <p:txBody>
          <a:bodyPr wrap="square" lIns="107470" tIns="53734" rIns="107470" bIns="53734">
            <a:spAutoFit/>
          </a:bodyPr>
          <a:p>
            <a:pPr marR="0" defTabSz="914400">
              <a:buClrTx/>
              <a:buSzTx/>
              <a:buFontTx/>
              <a:defRPr/>
            </a:pPr>
            <a:r>
              <a:rPr kumimoji="0" lang="zh-CN"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期末余额</a:t>
            </a:r>
            <a:r>
              <a:rPr kumimoji="0" lang="en-US" altLang="zh-CN"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4</a:t>
            </a:r>
            <a:r>
              <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gradFill>
                <a:gsLst>
                  <a:gs pos="0">
                    <a:srgbClr val="012D86"/>
                  </a:gs>
                  <a:gs pos="100000">
                    <a:srgbClr val="0E2557"/>
                  </a:gs>
                </a:gsLst>
                <a:lin scaled="0"/>
              </a:gradFill>
              <a:latin typeface="方正粗黑宋简体" panose="02000000000000000000" charset="-122"/>
              <a:ea typeface="方正大黑体_GBK" panose="02010600010101010101" charset="-122"/>
              <a:cs typeface="+mn-cs"/>
            </a:endParaRPr>
          </a:p>
        </p:txBody>
      </p:sp>
      <p:sp>
        <p:nvSpPr>
          <p:cNvPr id="5" name="TextBox 17"/>
          <p:cNvSpPr txBox="1"/>
          <p:nvPr/>
        </p:nvSpPr>
        <p:spPr>
          <a:xfrm>
            <a:off x="3172460" y="4323080"/>
            <a:ext cx="2876550" cy="968375"/>
          </a:xfrm>
          <a:prstGeom prst="rect">
            <a:avLst/>
          </a:prstGeom>
          <a:noFill/>
        </p:spPr>
        <p:txBody>
          <a:bodyPr wrap="square" lIns="107470" tIns="53734" rIns="107470" bIns="53734">
            <a:spAutoFit/>
          </a:bodyPr>
          <a:p>
            <a:pPr marR="0" defTabSz="914400">
              <a:buClrTx/>
              <a:buSzTx/>
              <a:buFontTx/>
              <a:defRPr/>
            </a:pPr>
            <a:r>
              <a:rPr kumimoji="0" lang="zh-CN"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本期借方发生额</a:t>
            </a:r>
            <a:r>
              <a:rPr kumimoji="0" lang="en-US" altLang="zh-CN" sz="2800" kern="100" cap="none" spc="0" normalizeH="0" baseline="0" noProof="0" dirty="0">
                <a:solidFill>
                  <a:srgbClr val="002060"/>
                </a:solidFill>
                <a:latin typeface="方正粗黑宋简体" panose="02000000000000000000" charset="-122"/>
                <a:ea typeface="方正大黑体_GBK" panose="02010600010101010101" charset="-122"/>
                <a:cs typeface="+mn-cs"/>
              </a:rPr>
              <a:t>15</a:t>
            </a:r>
            <a:r>
              <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rPr>
              <a:t>万元</a:t>
            </a:r>
            <a:endParaRPr kumimoji="0" lang="zh-CN" altLang="en-US" sz="2800" kern="100" cap="none" spc="0" normalizeH="0" baseline="0" noProof="0" dirty="0">
              <a:solidFill>
                <a:srgbClr val="002060"/>
              </a:solidFill>
              <a:latin typeface="方正粗黑宋简体" panose="02000000000000000000" charset="-122"/>
              <a:ea typeface="方正大黑体_GBK" panose="02010600010101010101" charset="-122"/>
              <a:cs typeface="+mn-cs"/>
            </a:endParaRPr>
          </a:p>
        </p:txBody>
      </p:sp>
      <p:sp>
        <p:nvSpPr>
          <p:cNvPr id="9" name="文本框 8"/>
          <p:cNvSpPr txBox="1"/>
          <p:nvPr/>
        </p:nvSpPr>
        <p:spPr>
          <a:xfrm>
            <a:off x="6352540" y="3199765"/>
            <a:ext cx="1934845" cy="1383665"/>
          </a:xfrm>
          <a:prstGeom prst="rect">
            <a:avLst/>
          </a:prstGeom>
          <a:noFill/>
        </p:spPr>
        <p:txBody>
          <a:bodyPr wrap="square" rtlCol="0" anchor="t">
            <a:spAutoFit/>
          </a:bodyPr>
          <a:p>
            <a:pPr algn="l">
              <a:lnSpc>
                <a:spcPct val="150000"/>
              </a:lnSpc>
              <a:buClrTx/>
              <a:buSzTx/>
              <a:buFontTx/>
              <a:defRPr/>
            </a:pPr>
            <a:r>
              <a:rPr lang="zh-CN" altLang="zh-CN" sz="2800" kern="100" noProof="0" dirty="0">
                <a:gradFill>
                  <a:gsLst>
                    <a:gs pos="0">
                      <a:srgbClr val="012D86"/>
                    </a:gs>
                    <a:gs pos="100000">
                      <a:srgbClr val="0E2557"/>
                    </a:gs>
                  </a:gsLst>
                  <a:lin scaled="0"/>
                </a:gradFill>
                <a:latin typeface="方正大黑体_GBK" panose="02010600010101010101" charset="-122"/>
                <a:ea typeface="方正大黑体_GBK" panose="02010600010101010101" charset="-122"/>
                <a:sym typeface="+mn-ea"/>
              </a:rPr>
              <a:t>⑦</a:t>
            </a:r>
            <a:r>
              <a:rPr lang="en-US" altLang="zh-CN" sz="2800" kern="100" noProof="0" dirty="0">
                <a:gradFill>
                  <a:gsLst>
                    <a:gs pos="0">
                      <a:srgbClr val="012D86"/>
                    </a:gs>
                    <a:gs pos="100000">
                      <a:srgbClr val="0E2557"/>
                    </a:gs>
                  </a:gsLst>
                  <a:lin scaled="0"/>
                </a:gradFill>
                <a:latin typeface="方正大黑体_GBK" panose="02010600010101010101" charset="-122"/>
                <a:ea typeface="方正大黑体_GBK" panose="02010600010101010101" charset="-122"/>
                <a:sym typeface="+mn-ea"/>
              </a:rPr>
              <a:t>5</a:t>
            </a:r>
            <a:r>
              <a:rPr lang="zh-CN" altLang="en-US" sz="2800" kern="100" noProof="0" dirty="0">
                <a:gradFill>
                  <a:gsLst>
                    <a:gs pos="0">
                      <a:srgbClr val="012D86"/>
                    </a:gs>
                    <a:gs pos="100000">
                      <a:srgbClr val="0E2557"/>
                    </a:gs>
                  </a:gsLst>
                  <a:lin scaled="0"/>
                </a:gradFill>
                <a:latin typeface="方正大黑体_GBK" panose="02010600010101010101" charset="-122"/>
                <a:ea typeface="方正大黑体_GBK" panose="02010600010101010101" charset="-122"/>
                <a:sym typeface="+mn-ea"/>
              </a:rPr>
              <a:t>万元</a:t>
            </a:r>
            <a:r>
              <a:rPr lang="zh-CN" altLang="zh-CN" sz="2800" kern="100" noProof="0" dirty="0">
                <a:gradFill>
                  <a:gsLst>
                    <a:gs pos="0">
                      <a:srgbClr val="012D86"/>
                    </a:gs>
                    <a:gs pos="100000">
                      <a:srgbClr val="0E2557"/>
                    </a:gs>
                  </a:gsLst>
                  <a:lin scaled="0"/>
                </a:gradFill>
                <a:latin typeface="方正大黑体_GBK" panose="02010600010101010101" charset="-122"/>
                <a:ea typeface="方正大黑体_GBK" panose="02010600010101010101" charset="-122"/>
                <a:sym typeface="+mn-ea"/>
              </a:rPr>
              <a:t>⑧</a:t>
            </a:r>
            <a:r>
              <a:rPr lang="en-US" altLang="zh-CN" sz="2800" kern="100" noProof="0" dirty="0">
                <a:gradFill>
                  <a:gsLst>
                    <a:gs pos="0">
                      <a:srgbClr val="012D86"/>
                    </a:gs>
                    <a:gs pos="100000">
                      <a:srgbClr val="0E2557"/>
                    </a:gs>
                  </a:gsLst>
                  <a:lin scaled="0"/>
                </a:gradFill>
                <a:latin typeface="Calibri" panose="020F0502020204030204" charset="0"/>
                <a:ea typeface="方正大黑体_GBK" panose="02010600010101010101" charset="-122"/>
                <a:sym typeface="+mn-ea"/>
              </a:rPr>
              <a:t>1</a:t>
            </a:r>
            <a:r>
              <a:rPr lang="zh-CN" altLang="en-US" sz="2800" kern="100" noProof="0" dirty="0">
                <a:gradFill>
                  <a:gsLst>
                    <a:gs pos="0">
                      <a:srgbClr val="012D86"/>
                    </a:gs>
                    <a:gs pos="100000">
                      <a:srgbClr val="0E2557"/>
                    </a:gs>
                  </a:gsLst>
                  <a:lin scaled="0"/>
                </a:gradFill>
                <a:latin typeface="Calibri" panose="020F0502020204030204" charset="0"/>
                <a:ea typeface="方正大黑体_GBK" panose="02010600010101010101" charset="-122"/>
                <a:sym typeface="+mn-ea"/>
              </a:rPr>
              <a:t>万元</a:t>
            </a:r>
            <a:endParaRPr lang="zh-CN" altLang="en-US" sz="2800" kern="100" noProof="0" dirty="0">
              <a:gradFill>
                <a:gsLst>
                  <a:gs pos="0">
                    <a:srgbClr val="012D86"/>
                  </a:gs>
                  <a:gs pos="100000">
                    <a:srgbClr val="0E2557"/>
                  </a:gs>
                </a:gsLst>
                <a:lin scaled="0"/>
              </a:gradFill>
              <a:latin typeface="Calibri" panose="020F0502020204030204" charset="0"/>
              <a:ea typeface="方正大黑体_GBK" panose="02010600010101010101" charset="-122"/>
              <a:sym typeface="+mn-ea"/>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0290">
                                            <p:txEl>
                                              <p:pRg st="0" end="0"/>
                                            </p:txEl>
                                          </p:spTgt>
                                        </p:tgtEl>
                                        <p:attrNameLst>
                                          <p:attrName>style.visibility</p:attrName>
                                        </p:attrNameLst>
                                      </p:cBhvr>
                                      <p:to>
                                        <p:strVal val="visible"/>
                                      </p:to>
                                    </p:set>
                                    <p:anim to="" calcmode="lin" valueType="num">
                                      <p:cBhvr>
                                        <p:cTn id="7" dur="1" fill="hold"/>
                                        <p:tgtEl>
                                          <p:spTgt spid="140290">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0290">
                                            <p:txEl>
                                              <p:pRg st="1" end="1"/>
                                            </p:txEl>
                                          </p:spTgt>
                                        </p:tgtEl>
                                        <p:attrNameLst>
                                          <p:attrName>style.visibility</p:attrName>
                                        </p:attrNameLst>
                                      </p:cBhvr>
                                      <p:to>
                                        <p:strVal val="visible"/>
                                      </p:to>
                                    </p:set>
                                    <p:anim to="" calcmode="lin" valueType="num">
                                      <p:cBhvr>
                                        <p:cTn id="12" dur="1" fill="hold"/>
                                        <p:tgtEl>
                                          <p:spTgt spid="140290">
                                            <p:txEl>
                                              <p:pRg st="1" end="1"/>
                                            </p:txEl>
                                          </p:spTgt>
                                        </p:tgtEl>
                                      </p:cBhvr>
                                    </p:anim>
                                  </p:childTnLst>
                                </p:cTn>
                              </p:par>
                              <p:par>
                                <p:cTn id="13" presetID="24"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par>
                                <p:cTn id="16" presetID="24"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to="" calcmode="lin" valueType="num">
                                      <p:cBhvr>
                                        <p:cTn id="18" dur="1" fill="hold"/>
                                        <p:tgtEl>
                                          <p:spTgt spid="21"/>
                                        </p:tgtEl>
                                      </p:cBhvr>
                                    </p:anim>
                                  </p:childTnLst>
                                </p:cTn>
                              </p:par>
                              <p:par>
                                <p:cTn id="19" presetID="24"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to="" calcmode="lin" valueType="num">
                                      <p:cBhvr>
                                        <p:cTn id="21" dur="1" fill="hold"/>
                                        <p:tgtEl>
                                          <p:spTgt spid="20"/>
                                        </p:tgtEl>
                                      </p:cBhvr>
                                    </p:anim>
                                  </p:childTnLst>
                                </p:cTn>
                              </p:par>
                              <p:par>
                                <p:cTn id="22" presetID="24"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to="" calcmode="lin" valueType="num">
                                      <p:cBhvr>
                                        <p:cTn id="24" dur="1" fill="hold"/>
                                        <p:tgtEl>
                                          <p:spTgt spid="6"/>
                                        </p:tgtEl>
                                      </p:cBhvr>
                                    </p:anim>
                                  </p:childTnLst>
                                </p:cTn>
                              </p:par>
                              <p:par>
                                <p:cTn id="25" presetID="24"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to="" calcmode="lin" valueType="num">
                                      <p:cBhvr>
                                        <p:cTn id="27" dur="1" fill="hold"/>
                                        <p:tgtEl>
                                          <p:spTgt spid="12"/>
                                        </p:tgtEl>
                                      </p:cBhvr>
                                    </p:anim>
                                  </p:childTnLst>
                                </p:cTn>
                              </p:par>
                              <p:par>
                                <p:cTn id="28" presetID="24"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to="" calcmode="lin" valueType="num">
                                      <p:cBhvr>
                                        <p:cTn id="30" dur="1" fill="hold"/>
                                        <p:tgtEl>
                                          <p:spTgt spid="17"/>
                                        </p:tgtEl>
                                      </p:cBhvr>
                                    </p:anim>
                                  </p:childTnLst>
                                </p:cTn>
                              </p:par>
                              <p:par>
                                <p:cTn id="31" presetID="24"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to="" calcmode="lin" valueType="num">
                                      <p:cBhvr>
                                        <p:cTn id="33" dur="1" fill="hold"/>
                                        <p:tgtEl>
                                          <p:spTgt spid="8"/>
                                        </p:tgtEl>
                                      </p:cBhvr>
                                    </p:anim>
                                  </p:childTnLst>
                                </p:cTn>
                              </p:par>
                              <p:par>
                                <p:cTn id="34" presetID="24"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to="" calcmode="lin" valueType="num">
                                      <p:cBhvr>
                                        <p:cTn id="36" dur="1" fill="hold"/>
                                        <p:tgtEl>
                                          <p:spTgt spid="29"/>
                                        </p:tgtEl>
                                      </p:cBhvr>
                                    </p:anim>
                                  </p:childTnLst>
                                </p:cTn>
                              </p:par>
                              <p:par>
                                <p:cTn id="37" presetID="24"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to="" calcmode="lin" valueType="num">
                                      <p:cBhvr>
                                        <p:cTn id="39" dur="1" fill="hold"/>
                                        <p:tgtEl>
                                          <p:spTgt spid="18"/>
                                        </p:tgtEl>
                                      </p:cBhvr>
                                    </p:anim>
                                  </p:childTnLst>
                                </p:cTn>
                              </p:par>
                              <p:par>
                                <p:cTn id="40" presetID="24"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to="" calcmode="lin" valueType="num">
                                      <p:cBhvr>
                                        <p:cTn id="42" dur="1" fill="hold"/>
                                        <p:tgtEl>
                                          <p:spTgt spid="15"/>
                                        </p:tgtEl>
                                      </p:cBhvr>
                                    </p:anim>
                                  </p:childTnLst>
                                </p:cTn>
                              </p:par>
                              <p:par>
                                <p:cTn id="43" presetID="24"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to="" calcmode="lin" valueType="num">
                                      <p:cBhvr>
                                        <p:cTn id="45" dur="1" fill="hold"/>
                                        <p:tgtEl>
                                          <p:spTgt spid="13"/>
                                        </p:tgtEl>
                                      </p:cBhvr>
                                    </p:anim>
                                  </p:childTnLst>
                                </p:cTn>
                              </p:par>
                              <p:par>
                                <p:cTn id="46" presetID="24"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 to="" calcmode="lin" valueType="num">
                                      <p:cBhvr>
                                        <p:cTn id="48" dur="1" fill="hold"/>
                                        <p:tgtEl>
                                          <p:spTgt spid="3"/>
                                        </p:tgtEl>
                                      </p:cBhvr>
                                    </p:anim>
                                  </p:childTnLst>
                                </p:cTn>
                              </p:par>
                              <p:par>
                                <p:cTn id="49" presetID="24"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to="" calcmode="lin" valueType="num">
                                      <p:cBhvr>
                                        <p:cTn id="51" dur="1" fill="hold"/>
                                        <p:tgtEl>
                                          <p:spTgt spid="10"/>
                                        </p:tgtEl>
                                      </p:cBhvr>
                                    </p:anim>
                                  </p:childTnLst>
                                </p:cTn>
                              </p:par>
                              <p:par>
                                <p:cTn id="52" presetID="24" presetClass="entr" presetSubtype="0"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 to="" calcmode="lin" valueType="num">
                                      <p:cBhvr>
                                        <p:cTn id="54" dur="1" fill="hold"/>
                                        <p:tgtEl>
                                          <p:spTgt spid="11"/>
                                        </p:tgtEl>
                                      </p:cBhvr>
                                    </p:anim>
                                  </p:childTnLst>
                                </p:cTn>
                              </p:par>
                              <p:par>
                                <p:cTn id="55" presetID="24" presetClass="entr" presetSubtype="0"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 to="" calcmode="lin" valueType="num">
                                      <p:cBhvr>
                                        <p:cTn id="57" dur="1" fill="hold"/>
                                        <p:tgtEl>
                                          <p:spTgt spid="7"/>
                                        </p:tgtEl>
                                      </p:cBhvr>
                                    </p:anim>
                                  </p:childTnLst>
                                </p:cTn>
                              </p:par>
                              <p:par>
                                <p:cTn id="58" presetID="24"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 to="" calcmode="lin" valueType="num">
                                      <p:cBhvr>
                                        <p:cTn id="60" dur="1" fill="hold"/>
                                        <p:tgtEl>
                                          <p:spTgt spid="16"/>
                                        </p:tgtEl>
                                      </p:cBhvr>
                                    </p:anim>
                                  </p:childTnLst>
                                </p:cTn>
                              </p:par>
                              <p:par>
                                <p:cTn id="61" presetID="24"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to="" calcmode="lin" valueType="num">
                                      <p:cBhvr>
                                        <p:cTn id="63" dur="1" fill="hold"/>
                                        <p:tgtEl>
                                          <p:spTgt spid="32"/>
                                        </p:tgtEl>
                                      </p:cBhvr>
                                    </p:anim>
                                  </p:childTnLst>
                                </p:cTn>
                              </p:par>
                              <p:par>
                                <p:cTn id="64" presetID="24"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to="" calcmode="lin" valueType="num">
                                      <p:cBhvr>
                                        <p:cTn id="66" dur="1" fill="hold"/>
                                        <p:tgtEl>
                                          <p:spTgt spid="33"/>
                                        </p:tgtEl>
                                      </p:cBhvr>
                                    </p:anim>
                                  </p:childTnLst>
                                </p:cTn>
                              </p:par>
                              <p:par>
                                <p:cTn id="67" presetID="24"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 to="" calcmode="lin" valueType="num">
                                      <p:cBhvr>
                                        <p:cTn id="69"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1" build="p"/>
      <p:bldP spid="4" grpId="0"/>
      <p:bldP spid="21" grpId="0"/>
      <p:bldP spid="20" grpId="0"/>
      <p:bldP spid="12" grpId="0"/>
      <p:bldP spid="29" grpId="0"/>
      <p:bldP spid="18" grpId="0"/>
      <p:bldP spid="15" grpId="0"/>
      <p:bldP spid="13" grpId="0"/>
      <p:bldP spid="10" grpId="0"/>
      <p:bldP spid="16" grpId="0"/>
      <p:bldP spid="32" grpId="0"/>
      <p:bldP spid="33" grpId="0" bldLvl="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27990" y="373698"/>
            <a:ext cx="10972800" cy="1143000"/>
          </a:xfrm>
        </p:spPr>
        <p:txBody>
          <a:bodyPr>
            <a:scene3d>
              <a:camera prst="orthographicFront"/>
              <a:lightRig rig="soft" dir="t">
                <a:rot lat="0" lon="0" rev="15600000"/>
              </a:lightRig>
            </a:scene3d>
            <a:sp3d extrusionH="57150" prstMaterial="softEdge">
              <a:bevelT w="25400" h="38100"/>
            </a:sp3d>
          </a:bodyPr>
          <a:lstStyle/>
          <a:p>
            <a:pPr eaLnBrk="1" hangingPunct="1"/>
            <a:r>
              <a:rPr lang="zh-CN" altLang="en-US">
                <a:solidFill>
                  <a:srgbClr val="000000"/>
                </a:solidFill>
                <a:effectLst>
                  <a:outerShdw blurRad="38100" dist="38100" dir="2700000" algn="tl">
                    <a:srgbClr val="C0C0C0"/>
                  </a:outerShdw>
                </a:effectLst>
                <a:latin typeface="方正大黑简体" panose="02000000000000000000" charset="-122"/>
                <a:ea typeface="方正大黑简体" panose="02000000000000000000" charset="-122"/>
                <a:cs typeface="方正大黑体_GBK" panose="02010600010101010101" charset="-122"/>
                <a:sym typeface="+mn-ea"/>
              </a:rPr>
              <a:t>本节内容框架 </a:t>
            </a:r>
            <a:br>
              <a:rPr lang="zh-CN" altLang="en-US">
                <a:solidFill>
                  <a:srgbClr val="000000"/>
                </a:solidFill>
                <a:effectLst>
                  <a:outerShdw blurRad="38100" dist="38100" dir="2700000" algn="tl">
                    <a:srgbClr val="C0C0C0"/>
                  </a:outerShdw>
                </a:effectLst>
                <a:latin typeface="方正大黑简体" panose="02000000000000000000" charset="-122"/>
                <a:ea typeface="方正大黑简体" panose="02000000000000000000" charset="-122"/>
                <a:cs typeface="方正大黑体_GBK" panose="02010600010101010101" charset="-122"/>
              </a:rPr>
            </a:br>
            <a:r>
              <a:rPr lang="zh-CN" altLang="en-US">
                <a:solidFill>
                  <a:srgbClr val="000000"/>
                </a:solidFill>
                <a:effectLst/>
                <a:latin typeface="方正大黑简体" panose="02000000000000000000" charset="-122"/>
                <a:ea typeface="方正大黑简体" panose="02000000000000000000" charset="-122"/>
                <a:cs typeface="方正大黑体_GBK" panose="02010600010101010101" charset="-122"/>
              </a:rPr>
              <a:t> </a:t>
            </a:r>
            <a:endParaRPr lang="zh-CN" altLang="en-US">
              <a:solidFill>
                <a:srgbClr val="000000"/>
              </a:solidFill>
              <a:effectLst/>
              <a:latin typeface="方正大黑简体" panose="02000000000000000000" charset="-122"/>
              <a:ea typeface="方正大黑简体" panose="02000000000000000000" charset="-122"/>
              <a:cs typeface="方正大黑体_GBK" panose="02010600010101010101" charset="-122"/>
            </a:endParaRPr>
          </a:p>
        </p:txBody>
      </p:sp>
      <p:sp>
        <p:nvSpPr>
          <p:cNvPr id="7" name="空心弧 6"/>
          <p:cNvSpPr/>
          <p:nvPr>
            <p:custDataLst>
              <p:tags r:id="rId1"/>
            </p:custDataLst>
          </p:nvPr>
        </p:nvSpPr>
        <p:spPr>
          <a:xfrm>
            <a:off x="188617" y="1739972"/>
            <a:ext cx="1751368" cy="1751368"/>
          </a:xfrm>
          <a:prstGeom prst="blockArc">
            <a:avLst>
              <a:gd name="adj1" fmla="val 16102233"/>
              <a:gd name="adj2" fmla="val 656203"/>
              <a:gd name="adj3" fmla="val 1016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8" name="空心弧 7"/>
          <p:cNvSpPr/>
          <p:nvPr>
            <p:custDataLst>
              <p:tags r:id="rId2"/>
            </p:custDataLst>
          </p:nvPr>
        </p:nvSpPr>
        <p:spPr>
          <a:xfrm flipH="1" flipV="1">
            <a:off x="1743685" y="2017270"/>
            <a:ext cx="1751368" cy="1751368"/>
          </a:xfrm>
          <a:prstGeom prst="blockArc">
            <a:avLst>
              <a:gd name="adj1" fmla="val 11661999"/>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9" name="空心弧 8"/>
          <p:cNvSpPr/>
          <p:nvPr>
            <p:custDataLst>
              <p:tags r:id="rId3"/>
            </p:custDataLst>
          </p:nvPr>
        </p:nvSpPr>
        <p:spPr>
          <a:xfrm rot="2700000">
            <a:off x="3270321" y="2411875"/>
            <a:ext cx="1751368" cy="1751368"/>
          </a:xfrm>
          <a:prstGeom prst="blockArc">
            <a:avLst>
              <a:gd name="adj1" fmla="val 8912435"/>
              <a:gd name="adj2" fmla="val 645517"/>
              <a:gd name="adj3" fmla="val 101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0" name="空心弧 9"/>
          <p:cNvSpPr/>
          <p:nvPr>
            <p:custDataLst>
              <p:tags r:id="rId4"/>
            </p:custDataLst>
          </p:nvPr>
        </p:nvSpPr>
        <p:spPr>
          <a:xfrm rot="3120378" flipV="1">
            <a:off x="4130169" y="3729266"/>
            <a:ext cx="1751368" cy="1751368"/>
          </a:xfrm>
          <a:prstGeom prst="blockArc">
            <a:avLst>
              <a:gd name="adj1" fmla="val 10426104"/>
              <a:gd name="adj2" fmla="val 645517"/>
              <a:gd name="adj3" fmla="val 101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1" name="空心弧 10"/>
          <p:cNvSpPr/>
          <p:nvPr>
            <p:custDataLst>
              <p:tags r:id="rId5"/>
            </p:custDataLst>
          </p:nvPr>
        </p:nvSpPr>
        <p:spPr>
          <a:xfrm rot="3023909" flipH="1">
            <a:off x="5297581" y="4786538"/>
            <a:ext cx="1751368" cy="1751368"/>
          </a:xfrm>
          <a:prstGeom prst="blockArc">
            <a:avLst>
              <a:gd name="adj1" fmla="val 13833344"/>
              <a:gd name="adj2" fmla="val 569579"/>
              <a:gd name="adj3" fmla="val 10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2" name="椭圆 11"/>
          <p:cNvSpPr/>
          <p:nvPr>
            <p:custDataLst>
              <p:tags r:id="rId6"/>
            </p:custDataLst>
          </p:nvPr>
        </p:nvSpPr>
        <p:spPr>
          <a:xfrm>
            <a:off x="2089454" y="2315963"/>
            <a:ext cx="1059830" cy="10598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3" name="椭圆 22"/>
          <p:cNvSpPr/>
          <p:nvPr>
            <p:custDataLst>
              <p:tags r:id="rId7"/>
            </p:custDataLst>
          </p:nvPr>
        </p:nvSpPr>
        <p:spPr>
          <a:xfrm>
            <a:off x="3615952" y="2753744"/>
            <a:ext cx="1067629" cy="10676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29" name="椭圆 28"/>
          <p:cNvSpPr/>
          <p:nvPr>
            <p:custDataLst>
              <p:tags r:id="rId8"/>
            </p:custDataLst>
          </p:nvPr>
        </p:nvSpPr>
        <p:spPr>
          <a:xfrm>
            <a:off x="4472038" y="4075796"/>
            <a:ext cx="1067629" cy="10676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0" name="Freeform 10"/>
          <p:cNvSpPr>
            <a:spLocks noEditPoints="1"/>
          </p:cNvSpPr>
          <p:nvPr>
            <p:custDataLst>
              <p:tags r:id="rId9"/>
            </p:custDataLst>
          </p:nvPr>
        </p:nvSpPr>
        <p:spPr bwMode="auto">
          <a:xfrm>
            <a:off x="4625451" y="4323302"/>
            <a:ext cx="760805" cy="572618"/>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bg1"/>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custDataLst>
              <p:tags r:id="rId10"/>
            </p:custDataLst>
          </p:nvPr>
        </p:nvSpPr>
        <p:spPr>
          <a:xfrm>
            <a:off x="7541260" y="3279140"/>
            <a:ext cx="3639820" cy="685800"/>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400" spc="150" dirty="0">
                <a:solidFill>
                  <a:schemeClr val="tx1">
                    <a:lumMod val="75000"/>
                    <a:lumOff val="25000"/>
                  </a:schemeClr>
                </a:solidFill>
                <a:latin typeface="方正粗黑宋简体" panose="02000000000000000000" charset="-122"/>
                <a:ea typeface="方正大黑体_GBK" panose="02010600010101010101" charset="-122"/>
              </a:rPr>
              <a:t>试算平衡表的编制训练</a:t>
            </a:r>
            <a:endParaRPr lang="zh-CN" altLang="en-US" sz="2400" spc="150" dirty="0">
              <a:solidFill>
                <a:schemeClr val="tx1">
                  <a:lumMod val="75000"/>
                  <a:lumOff val="25000"/>
                </a:schemeClr>
              </a:solidFill>
              <a:latin typeface="方正粗黑宋简体" panose="02000000000000000000" charset="-122"/>
              <a:ea typeface="方正大黑体_GBK" panose="02010600010101010101" charset="-122"/>
            </a:endParaRPr>
          </a:p>
        </p:txBody>
      </p:sp>
      <p:sp>
        <p:nvSpPr>
          <p:cNvPr id="31" name="圆角矩形 35"/>
          <p:cNvSpPr/>
          <p:nvPr>
            <p:custDataLst>
              <p:tags r:id="rId11"/>
            </p:custDataLst>
          </p:nvPr>
        </p:nvSpPr>
        <p:spPr>
          <a:xfrm>
            <a:off x="6692505" y="3279323"/>
            <a:ext cx="686153" cy="68559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3</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custDataLst>
              <p:tags r:id="rId12"/>
            </p:custDataLst>
          </p:nvPr>
        </p:nvSpPr>
        <p:spPr>
          <a:xfrm>
            <a:off x="6689690" y="2296490"/>
            <a:ext cx="3227003" cy="685590"/>
          </a:xfrm>
          <a:prstGeom prst="rect">
            <a:avLst/>
          </a:prstGeom>
        </p:spPr>
        <p:txBody>
          <a:bodyPr wrap="square" anchor="ctr" anchorCtr="0">
            <a:normAutofit/>
          </a:bodyPr>
          <a:lstStyle>
            <a:defPPr>
              <a:defRPr lang="zh-CN"/>
            </a:defPPr>
          </a:lstStyle>
          <a:p>
            <a:pPr marL="0" indent="0" algn="l" fontAlgn="auto">
              <a:lnSpc>
                <a:spcPct val="130000"/>
              </a:lnSpc>
              <a:spcBef>
                <a:spcPts val="0"/>
              </a:spcBef>
              <a:spcAft>
                <a:spcPts val="0"/>
              </a:spcAft>
              <a:buSzPct val="100000"/>
            </a:pPr>
            <a:r>
              <a:rPr lang="zh-CN" altLang="en-US" sz="2400" spc="150" dirty="0">
                <a:solidFill>
                  <a:schemeClr val="tx1">
                    <a:lumMod val="75000"/>
                    <a:lumOff val="25000"/>
                  </a:schemeClr>
                </a:solidFill>
                <a:latin typeface="方正粗黑宋简体" panose="02000000000000000000" charset="-122"/>
                <a:ea typeface="方正大黑体_GBK" panose="02010600010101010101" charset="-122"/>
              </a:rPr>
              <a:t>试算平衡的分类</a:t>
            </a:r>
            <a:endParaRPr lang="zh-CN" altLang="en-US" sz="2400" spc="150" dirty="0">
              <a:solidFill>
                <a:schemeClr val="tx1">
                  <a:lumMod val="75000"/>
                  <a:lumOff val="25000"/>
                </a:schemeClr>
              </a:solidFill>
              <a:latin typeface="方正粗黑宋简体" panose="02000000000000000000" charset="-122"/>
              <a:ea typeface="方正大黑体_GBK" panose="02010600010101010101" charset="-122"/>
            </a:endParaRPr>
          </a:p>
        </p:txBody>
      </p:sp>
      <p:sp>
        <p:nvSpPr>
          <p:cNvPr id="32" name="圆角矩形 34"/>
          <p:cNvSpPr/>
          <p:nvPr>
            <p:custDataLst>
              <p:tags r:id="rId13"/>
            </p:custDataLst>
          </p:nvPr>
        </p:nvSpPr>
        <p:spPr>
          <a:xfrm>
            <a:off x="5840864" y="2296490"/>
            <a:ext cx="686153" cy="6855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2</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custDataLst>
              <p:tags r:id="rId14"/>
            </p:custDataLst>
          </p:nvPr>
        </p:nvSpPr>
        <p:spPr>
          <a:xfrm>
            <a:off x="6000750" y="1313815"/>
            <a:ext cx="3836035" cy="685800"/>
          </a:xfrm>
          <a:prstGeom prst="rect">
            <a:avLst/>
          </a:prstGeom>
        </p:spPr>
        <p:txBody>
          <a:bodyPr wrap="square" anchor="ctr" anchorCtr="0">
            <a:noAutofit/>
          </a:bodyPr>
          <a:lstStyle>
            <a:defPPr>
              <a:defRPr lang="zh-CN"/>
            </a:defPPr>
          </a:lstStyle>
          <a:p>
            <a:pPr marL="0" indent="0" algn="l" fontAlgn="auto">
              <a:lnSpc>
                <a:spcPct val="130000"/>
              </a:lnSpc>
              <a:spcBef>
                <a:spcPts val="0"/>
              </a:spcBef>
              <a:spcAft>
                <a:spcPts val="0"/>
              </a:spcAft>
              <a:buSzPct val="100000"/>
            </a:pPr>
            <a:r>
              <a:rPr lang="zh-CN" altLang="en-US" sz="2400" spc="150" dirty="0">
                <a:solidFill>
                  <a:schemeClr val="tx1"/>
                </a:solidFill>
                <a:latin typeface="方正粗黑宋简体" panose="02000000000000000000" charset="-122"/>
                <a:ea typeface="方正大黑体_GBK" panose="02010600010101010101" charset="-122"/>
              </a:rPr>
              <a:t>试算平衡的含义</a:t>
            </a:r>
            <a:endParaRPr lang="zh-CN" altLang="en-US" sz="2400" spc="150" dirty="0">
              <a:solidFill>
                <a:schemeClr val="tx1"/>
              </a:solidFill>
              <a:latin typeface="方正粗黑宋简体" panose="02000000000000000000" charset="-122"/>
              <a:ea typeface="方正大黑体_GBK" panose="02010600010101010101" charset="-122"/>
            </a:endParaRPr>
          </a:p>
        </p:txBody>
      </p:sp>
      <p:sp>
        <p:nvSpPr>
          <p:cNvPr id="33" name="圆角矩形 30"/>
          <p:cNvSpPr/>
          <p:nvPr>
            <p:custDataLst>
              <p:tags r:id="rId15"/>
            </p:custDataLst>
          </p:nvPr>
        </p:nvSpPr>
        <p:spPr>
          <a:xfrm>
            <a:off x="5151896" y="1313658"/>
            <a:ext cx="686153" cy="68559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1</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59" name="文本框 58"/>
          <p:cNvSpPr txBox="1"/>
          <p:nvPr>
            <p:custDataLst>
              <p:tags r:id="rId16"/>
            </p:custDataLst>
          </p:nvPr>
        </p:nvSpPr>
        <p:spPr>
          <a:xfrm>
            <a:off x="8227484" y="4262154"/>
            <a:ext cx="3227003" cy="685590"/>
          </a:xfrm>
          <a:prstGeom prst="rect">
            <a:avLst/>
          </a:prstGeom>
        </p:spPr>
        <p:txBody>
          <a:bodyPr wrap="square" anchor="ctr" anchorCtr="0">
            <a:noAutofit/>
          </a:bodyPr>
          <a:lstStyle>
            <a:defPPr>
              <a:defRPr lang="zh-CN"/>
            </a:defPPr>
          </a:lstStyle>
          <a:p>
            <a:pPr algn="l" fontAlgn="auto">
              <a:lnSpc>
                <a:spcPct val="130000"/>
              </a:lnSpc>
              <a:spcBef>
                <a:spcPts val="0"/>
              </a:spcBef>
              <a:spcAft>
                <a:spcPts val="0"/>
              </a:spcAft>
            </a:pPr>
            <a:r>
              <a:rPr lang="zh-CN" altLang="en-US" sz="2400" spc="150" dirty="0">
                <a:solidFill>
                  <a:schemeClr val="tx1">
                    <a:lumMod val="75000"/>
                    <a:lumOff val="25000"/>
                  </a:schemeClr>
                </a:solidFill>
                <a:latin typeface="方正粗黑宋简体" panose="02000000000000000000" charset="-122"/>
                <a:ea typeface="方正大黑体_GBK" panose="02010600010101010101" charset="-122"/>
                <a:sym typeface="+mn-ea"/>
              </a:rPr>
              <a:t>小结</a:t>
            </a:r>
            <a:endParaRPr lang="zh-CN" altLang="en-US" sz="2400" spc="15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34" name="圆角矩形 34"/>
          <p:cNvSpPr/>
          <p:nvPr>
            <p:custDataLst>
              <p:tags r:id="rId17"/>
            </p:custDataLst>
          </p:nvPr>
        </p:nvSpPr>
        <p:spPr>
          <a:xfrm>
            <a:off x="7378658" y="4262154"/>
            <a:ext cx="686153" cy="6855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lnSpc>
                <a:spcPct val="120000"/>
              </a:lnSpc>
            </a:pPr>
            <a:r>
              <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rPr>
              <a:t>4</a:t>
            </a:r>
            <a:endParaRPr lang="en-US" altLang="zh-CN" sz="28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pic>
        <p:nvPicPr>
          <p:cNvPr id="35" name="图形 34"/>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2433618" y="2554587"/>
            <a:ext cx="371502" cy="582583"/>
          </a:xfrm>
          <a:prstGeom prst="rect">
            <a:avLst/>
          </a:prstGeom>
        </p:spPr>
      </p:pic>
      <p:pic>
        <p:nvPicPr>
          <p:cNvPr id="36" name="图形 35"/>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3896469" y="3051148"/>
            <a:ext cx="506594" cy="472821"/>
          </a:xfrm>
          <a:prstGeom prst="rect">
            <a:avLst/>
          </a:prstGeom>
        </p:spPr>
      </p:pic>
    </p:spTree>
    <p:custDataLst>
      <p:tags r:id="rId24"/>
    </p:custDataLst>
  </p:cSld>
  <p:clrMapOvr>
    <a:masterClrMapping/>
  </p:clrMapOvr>
  <p:transition spd="med">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55295" y="452755"/>
            <a:ext cx="11127105" cy="5662930"/>
          </a:xfrm>
        </p:spPr>
        <p:txBody>
          <a:bodyPr/>
          <a:p>
            <a:pPr marL="335915" marR="0" indent="-335915" algn="l" defTabSz="914400" rtl="0" eaLnBrk="0" fontAlgn="base" latinLnBrk="1" hangingPunct="0">
              <a:lnSpc>
                <a:spcPct val="140000"/>
              </a:lnSpc>
              <a:spcBef>
                <a:spcPts val="15"/>
              </a:spcBef>
              <a:spcAft>
                <a:spcPts val="0"/>
              </a:spcAft>
              <a:buClr>
                <a:srgbClr val="66CCFF"/>
              </a:buClr>
              <a:buSzTx/>
              <a:buFont typeface="Wingdings" panose="05000000000000000000" pitchFamily="2" charset="2"/>
              <a:buChar char="v"/>
            </a:pPr>
            <a:r>
              <a:rPr lang="zh-CN" altLang="en-US" sz="2800" dirty="0">
                <a:solidFill>
                  <a:srgbClr val="000000"/>
                </a:solidFill>
                <a:latin typeface="方正粗黑宋简体" panose="02000000000000000000" charset="-122"/>
                <a:ea typeface="方正大黑体_GBK" panose="02010600010101010101" charset="-122"/>
                <a:sym typeface="+mn-ea"/>
              </a:rPr>
              <a:t>步骤三：</a:t>
            </a:r>
            <a:r>
              <a:rPr 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统计企业所有的会计科目，填入</a:t>
            </a:r>
            <a:r>
              <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总分类账户发生额及余额试算平衡表。包括企业有期初余额或期末余额的科目、企业有发生额的科目等。所以表</a:t>
            </a:r>
            <a:r>
              <a:rPr lang="en-US" alt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5.1</a:t>
            </a:r>
            <a:r>
              <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所有有期初余额的科目和分录中有发生额的科目都得过入试算平衡表。</a:t>
            </a:r>
            <a:endPar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pic>
        <p:nvPicPr>
          <p:cNvPr id="2" name="内容占位符 3"/>
          <p:cNvPicPr>
            <a:picLocks noChangeAspect="1"/>
          </p:cNvPicPr>
          <p:nvPr/>
        </p:nvPicPr>
        <p:blipFill>
          <a:blip r:embed="rId1"/>
          <a:stretch>
            <a:fillRect/>
          </a:stretch>
        </p:blipFill>
        <p:spPr>
          <a:xfrm>
            <a:off x="3164205" y="2940685"/>
            <a:ext cx="6327140" cy="3664585"/>
          </a:xfrm>
          <a:prstGeom prst="rect">
            <a:avLst/>
          </a:prstGeom>
          <a:noFill/>
          <a:ln w="9525">
            <a:noFill/>
            <a:miter lim="800000"/>
            <a:headEnd/>
            <a:tailEnd/>
          </a:ln>
        </p:spPr>
      </p:pic>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p:cNvPicPr>
            <a:picLocks noChangeAspect="1"/>
          </p:cNvPicPr>
          <p:nvPr>
            <p:ph idx="1"/>
          </p:nvPr>
        </p:nvPicPr>
        <p:blipFill>
          <a:blip r:embed="rId1"/>
          <a:stretch>
            <a:fillRect/>
          </a:stretch>
        </p:blipFill>
        <p:spPr>
          <a:xfrm>
            <a:off x="1023620" y="840105"/>
            <a:ext cx="9907905" cy="5455920"/>
          </a:xfrm>
          <a:prstGeom prst="rect">
            <a:avLst/>
          </a:prstGeom>
        </p:spPr>
      </p:pic>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55295" y="452755"/>
            <a:ext cx="11127105" cy="5662930"/>
          </a:xfrm>
        </p:spPr>
        <p:txBody>
          <a:bodyPr/>
          <a:p>
            <a:pPr marL="335915" marR="0" indent="-335915" algn="l" defTabSz="914400" rtl="0" eaLnBrk="0" fontAlgn="base" latinLnBrk="1" hangingPunct="0">
              <a:lnSpc>
                <a:spcPct val="140000"/>
              </a:lnSpc>
              <a:spcBef>
                <a:spcPts val="15"/>
              </a:spcBef>
              <a:spcAft>
                <a:spcPts val="0"/>
              </a:spcAft>
              <a:buClr>
                <a:srgbClr val="66CCFF"/>
              </a:buClr>
              <a:buSzTx/>
              <a:buFont typeface="Wingdings" panose="05000000000000000000" pitchFamily="2" charset="2"/>
              <a:buChar char="v"/>
            </a:pPr>
            <a:r>
              <a:rPr lang="zh-CN" altLang="en-US" sz="2800" dirty="0">
                <a:solidFill>
                  <a:srgbClr val="000000"/>
                </a:solidFill>
                <a:latin typeface="方正粗黑宋简体" panose="02000000000000000000" charset="-122"/>
                <a:ea typeface="方正大黑体_GBK" panose="02010600010101010101" charset="-122"/>
                <a:sym typeface="+mn-ea"/>
              </a:rPr>
              <a:t>步骤四：将</a:t>
            </a:r>
            <a:r>
              <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表</a:t>
            </a:r>
            <a:r>
              <a:rPr lang="en-US" alt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5.1</a:t>
            </a:r>
            <a:r>
              <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所有科目的期初余额过入试算平衡表。同时，将</a:t>
            </a:r>
            <a:r>
              <a:rPr lang="en-US" altLang="zh-CN"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T</a:t>
            </a:r>
            <a:r>
              <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型账户中计算的各账户的本期发生额和期末余额过入试算平衡表。</a:t>
            </a:r>
            <a:endPar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
        <p:nvSpPr>
          <p:cNvPr id="5" name="文本框 4"/>
          <p:cNvSpPr txBox="1"/>
          <p:nvPr/>
        </p:nvSpPr>
        <p:spPr>
          <a:xfrm>
            <a:off x="2595880" y="1761490"/>
            <a:ext cx="6690360" cy="768350"/>
          </a:xfrm>
          <a:prstGeom prst="rect">
            <a:avLst/>
          </a:prstGeom>
        </p:spPr>
        <p:txBody>
          <a:bodyPr wrap="square">
            <a:spAutoFit/>
          </a:bodyPr>
          <a:p>
            <a:pPr marL="0" indent="0" algn="ctr" defTabSz="266700">
              <a:lnSpc>
                <a:spcPct val="110000"/>
              </a:lnSpc>
              <a:spcBef>
                <a:spcPts val="0"/>
              </a:spcBef>
              <a:spcAft>
                <a:spcPts val="0"/>
              </a:spcAft>
            </a:pPr>
            <a:r>
              <a:rPr lang="zh-CN" altLang="en-US" sz="2000" b="1">
                <a:latin typeface="微软雅黑" panose="020B0503020204020204" charset="-122"/>
                <a:ea typeface="微软雅黑" panose="020B0503020204020204" charset="-122"/>
              </a:rPr>
              <a:t>表</a:t>
            </a:r>
            <a:r>
              <a:rPr lang="en-US" altLang="zh-CN" sz="2000" b="1">
                <a:latin typeface="微软雅黑" panose="020B0503020204020204" charset="-122"/>
                <a:ea typeface="微软雅黑" panose="020B0503020204020204" charset="-122"/>
              </a:rPr>
              <a:t>5.3</a:t>
            </a:r>
            <a:r>
              <a:rPr lang="zh-CN" altLang="en-US" sz="2000" b="1">
                <a:latin typeface="微软雅黑" panose="020B0503020204020204" charset="-122"/>
                <a:ea typeface="微软雅黑" panose="020B0503020204020204" charset="-122"/>
              </a:rPr>
              <a:t>总分类账户发生额及余额试算平衡表</a:t>
            </a:r>
            <a:endParaRPr lang="zh-CN" altLang="en-US" sz="2000" b="1">
              <a:latin typeface="微软雅黑" panose="020B0503020204020204" charset="-122"/>
              <a:ea typeface="微软雅黑" panose="020B0503020204020204" charset="-122"/>
            </a:endParaRPr>
          </a:p>
          <a:p>
            <a:pPr marL="0" indent="0" algn="ctr" defTabSz="266700">
              <a:lnSpc>
                <a:spcPct val="110000"/>
              </a:lnSpc>
              <a:spcBef>
                <a:spcPts val="0"/>
              </a:spcBef>
              <a:spcAft>
                <a:spcPts val="0"/>
              </a:spcAft>
            </a:pPr>
            <a:r>
              <a:rPr lang="en-US" altLang="zh-CN" sz="2000" b="1">
                <a:latin typeface="微软雅黑" panose="020B0503020204020204" charset="-122"/>
                <a:ea typeface="微软雅黑" panose="020B0503020204020204" charset="-122"/>
              </a:rPr>
              <a:t>                           2025</a:t>
            </a:r>
            <a:r>
              <a:rPr lang="zh-CN" altLang="en-US" sz="2000" b="1">
                <a:latin typeface="微软雅黑" panose="020B0503020204020204" charset="-122"/>
                <a:ea typeface="微软雅黑" panose="020B0503020204020204" charset="-122"/>
              </a:rPr>
              <a:t>年</a:t>
            </a:r>
            <a:r>
              <a:rPr lang="en-US" altLang="zh-CN" sz="2000" b="1">
                <a:latin typeface="微软雅黑" panose="020B0503020204020204" charset="-122"/>
                <a:ea typeface="微软雅黑" panose="020B0503020204020204" charset="-122"/>
              </a:rPr>
              <a:t>4</a:t>
            </a:r>
            <a:r>
              <a:rPr lang="zh-CN" altLang="en-US" sz="2000" b="1">
                <a:latin typeface="微软雅黑" panose="020B0503020204020204" charset="-122"/>
                <a:ea typeface="微软雅黑" panose="020B0503020204020204" charset="-122"/>
              </a:rPr>
              <a:t>月</a:t>
            </a:r>
            <a:r>
              <a:rPr lang="en-US" altLang="zh-CN" sz="2000" b="1">
                <a:latin typeface="微软雅黑" panose="020B0503020204020204" charset="-122"/>
                <a:ea typeface="微软雅黑" panose="020B0503020204020204" charset="-122"/>
              </a:rPr>
              <a:t>30</a:t>
            </a:r>
            <a:r>
              <a:rPr lang="zh-CN" altLang="en-US" sz="2000" b="1">
                <a:latin typeface="微软雅黑" panose="020B0503020204020204" charset="-122"/>
                <a:ea typeface="微软雅黑" panose="020B0503020204020204" charset="-122"/>
              </a:rPr>
              <a:t>日</a:t>
            </a:r>
            <a:r>
              <a:rPr lang="en-US" altLang="zh-CN" sz="2000" b="1">
                <a:latin typeface="微软雅黑" panose="020B0503020204020204" charset="-122"/>
                <a:ea typeface="微软雅黑" panose="020B0503020204020204" charset="-122"/>
              </a:rPr>
              <a:t>                    </a:t>
            </a:r>
            <a:r>
              <a:rPr lang="zh-CN" altLang="en-US" sz="2000" b="1">
                <a:latin typeface="微软雅黑" panose="020B0503020204020204" charset="-122"/>
                <a:ea typeface="微软雅黑" panose="020B0503020204020204" charset="-122"/>
              </a:rPr>
              <a:t>单位：元</a:t>
            </a:r>
            <a:endParaRPr lang="zh-CN" altLang="en-US" sz="2000" b="1">
              <a:latin typeface="微软雅黑" panose="020B0503020204020204" charset="-122"/>
              <a:ea typeface="微软雅黑" panose="020B0503020204020204" charset="-122"/>
            </a:endParaRPr>
          </a:p>
        </p:txBody>
      </p:sp>
      <p:graphicFrame>
        <p:nvGraphicFramePr>
          <p:cNvPr id="6" name="表格 5"/>
          <p:cNvGraphicFramePr/>
          <p:nvPr/>
        </p:nvGraphicFramePr>
        <p:xfrm>
          <a:off x="415925" y="2511108"/>
          <a:ext cx="11403965" cy="3657600"/>
        </p:xfrm>
        <a:graphic>
          <a:graphicData uri="http://schemas.openxmlformats.org/drawingml/2006/table">
            <a:tbl>
              <a:tblPr/>
              <a:tblGrid>
                <a:gridCol w="1560830"/>
                <a:gridCol w="1172845"/>
                <a:gridCol w="1174750"/>
                <a:gridCol w="2487295"/>
                <a:gridCol w="2658110"/>
                <a:gridCol w="1172845"/>
                <a:gridCol w="1177290"/>
              </a:tblGrid>
              <a:tr h="0">
                <a:tc rowSpan="2">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账户名称</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gridSpan="2">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期初余额</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本期发生额</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期末余额</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借方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贷方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借方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贷方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借方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10000"/>
                        </a:lnSpc>
                        <a:spcBef>
                          <a:spcPct val="0"/>
                        </a:spcBef>
                        <a:spcAft>
                          <a:spcPct val="0"/>
                        </a:spcAft>
                      </a:pPr>
                      <a:r>
                        <a:rPr lang="zh-CN" altLang="en-US" sz="2000" b="1">
                          <a:latin typeface="微软雅黑" panose="020B0503020204020204" charset="-122"/>
                          <a:ea typeface="微软雅黑" panose="020B0503020204020204" charset="-122"/>
                        </a:rPr>
                        <a:t>贷方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latin typeface="微软雅黑" panose="020B0503020204020204" charset="-122"/>
                          <a:ea typeface="微软雅黑" panose="020B0503020204020204" charset="-122"/>
                        </a:rPr>
                        <a:t>库存现金</a:t>
                      </a:r>
                      <a:endParaRPr lang="zh-CN" altLang="en-US"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90000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⑤2000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92000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银行存款</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300000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l"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①100000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l"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③10000④100000⑤2000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288000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原材料</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100000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②20000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120000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短期借款</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50000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⑥20000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70000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应付账款</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40000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③10000</a:t>
                      </a:r>
                      <a:r>
                        <a:rPr lang="zh-CN" altLang="en-US" sz="2000">
                          <a:solidFill>
                            <a:srgbClr val="000000"/>
                          </a:solidFill>
                          <a:latin typeface="微软雅黑" panose="020B0503020204020204" charset="-122"/>
                          <a:ea typeface="微软雅黑" panose="020B0503020204020204" charset="-122"/>
                        </a:rPr>
                        <a:t>；</a:t>
                      </a:r>
                      <a:r>
                        <a:rPr lang="en-US" altLang="zh-CN" sz="2000">
                          <a:solidFill>
                            <a:srgbClr val="000000"/>
                          </a:solidFill>
                          <a:latin typeface="微软雅黑" panose="020B0503020204020204" charset="-122"/>
                          <a:ea typeface="微软雅黑" panose="020B0503020204020204" charset="-122"/>
                        </a:rPr>
                        <a:t>⑥20000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②20000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30000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应付股利</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⑧10000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10000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实收资本</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300000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④100000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①100000⑦50000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350000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盈余公积</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100000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⑦50000</a:t>
                      </a:r>
                      <a:r>
                        <a:rPr lang="zh-CN" altLang="en-US" sz="2000">
                          <a:solidFill>
                            <a:srgbClr val="000000"/>
                          </a:solidFill>
                          <a:latin typeface="微软雅黑" panose="020B0503020204020204" charset="-122"/>
                          <a:ea typeface="微软雅黑" panose="020B0503020204020204" charset="-122"/>
                        </a:rPr>
                        <a:t>；</a:t>
                      </a:r>
                      <a:r>
                        <a:rPr lang="en-US" altLang="zh-CN" sz="2000">
                          <a:solidFill>
                            <a:srgbClr val="000000"/>
                          </a:solidFill>
                          <a:latin typeface="微软雅黑" panose="020B0503020204020204" charset="-122"/>
                          <a:ea typeface="微软雅黑" panose="020B0503020204020204" charset="-122"/>
                        </a:rPr>
                        <a:t>⑧10000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40000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0">
                <a:tc>
                  <a:txBody>
                    <a:bodyPr/>
                    <a:p>
                      <a:pPr indent="0" algn="just" fontAlgn="auto">
                        <a:lnSpc>
                          <a:spcPct val="110000"/>
                        </a:lnSpc>
                        <a:spcBef>
                          <a:spcPct val="0"/>
                        </a:spcBef>
                        <a:spcAft>
                          <a:spcPct val="0"/>
                        </a:spcAft>
                      </a:pPr>
                      <a:r>
                        <a:rPr lang="zh-CN" altLang="en-US" sz="2000">
                          <a:latin typeface="微软雅黑" panose="020B0503020204020204" charset="-122"/>
                          <a:ea typeface="微软雅黑" panose="020B0503020204020204" charset="-122"/>
                        </a:rPr>
                        <a:t>合计</a:t>
                      </a:r>
                      <a:endParaRPr lang="zh-CN" altLang="en-US"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490000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490000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312000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312000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500000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just" fontAlgn="auto">
                        <a:lnSpc>
                          <a:spcPct val="110000"/>
                        </a:lnSpc>
                        <a:spcBef>
                          <a:spcPct val="0"/>
                        </a:spcBef>
                        <a:spcAft>
                          <a:spcPct val="0"/>
                        </a:spcAft>
                      </a:pPr>
                      <a:r>
                        <a:rPr lang="en-US" altLang="zh-CN" sz="2000">
                          <a:latin typeface="微软雅黑" panose="020B0503020204020204" charset="-122"/>
                          <a:ea typeface="微软雅黑" panose="020B0503020204020204" charset="-122"/>
                        </a:rPr>
                        <a:t>500000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bl>
          </a:graphicData>
        </a:graphic>
      </p:graphicFrame>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55295" y="452755"/>
            <a:ext cx="11127105" cy="5662930"/>
          </a:xfrm>
        </p:spPr>
        <p:txBody>
          <a:bodyPr/>
          <a:p>
            <a:pPr marL="335915" marR="0" indent="-335915" algn="l" defTabSz="914400" rtl="0" eaLnBrk="0" fontAlgn="base" latinLnBrk="1" hangingPunct="0">
              <a:lnSpc>
                <a:spcPct val="140000"/>
              </a:lnSpc>
              <a:spcBef>
                <a:spcPts val="15"/>
              </a:spcBef>
              <a:spcAft>
                <a:spcPts val="0"/>
              </a:spcAft>
              <a:buClr>
                <a:srgbClr val="66CCFF"/>
              </a:buClr>
              <a:buSzTx/>
              <a:buFont typeface="Wingdings" panose="05000000000000000000" pitchFamily="2" charset="2"/>
              <a:buChar char="v"/>
            </a:pPr>
            <a:r>
              <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rPr>
              <a:t>总分类账户发生额及余额试算平衡表最终结果如下。</a:t>
            </a:r>
            <a:endParaRPr lang="zh-CN" altLang="en-US" sz="2800" dirty="0">
              <a:gradFill>
                <a:gsLst>
                  <a:gs pos="0">
                    <a:srgbClr val="012D86"/>
                  </a:gs>
                  <a:gs pos="100000">
                    <a:srgbClr val="0E2557"/>
                  </a:gs>
                </a:gsLst>
                <a:lin scaled="0"/>
              </a:gradFill>
              <a:effectLst/>
              <a:latin typeface="方正粗黑宋简体" panose="02000000000000000000" charset="-122"/>
              <a:ea typeface="方正大黑体_GBK" panose="02010600010101010101" charset="-122"/>
              <a:sym typeface="+mn-ea"/>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
        <p:nvSpPr>
          <p:cNvPr id="5" name="文本框 4"/>
          <p:cNvSpPr txBox="1"/>
          <p:nvPr/>
        </p:nvSpPr>
        <p:spPr>
          <a:xfrm>
            <a:off x="2595880" y="1337945"/>
            <a:ext cx="6690360" cy="768350"/>
          </a:xfrm>
          <a:prstGeom prst="rect">
            <a:avLst/>
          </a:prstGeom>
        </p:spPr>
        <p:txBody>
          <a:bodyPr wrap="square">
            <a:spAutoFit/>
          </a:bodyPr>
          <a:p>
            <a:pPr marL="0" indent="0" algn="ctr" defTabSz="266700">
              <a:lnSpc>
                <a:spcPct val="110000"/>
              </a:lnSpc>
              <a:spcBef>
                <a:spcPts val="0"/>
              </a:spcBef>
              <a:spcAft>
                <a:spcPts val="0"/>
              </a:spcAft>
            </a:pPr>
            <a:r>
              <a:rPr lang="zh-CN" altLang="en-US" sz="2000" b="1">
                <a:latin typeface="微软雅黑" panose="020B0503020204020204" charset="-122"/>
                <a:ea typeface="微软雅黑" panose="020B0503020204020204" charset="-122"/>
              </a:rPr>
              <a:t>表</a:t>
            </a:r>
            <a:r>
              <a:rPr lang="en-US" altLang="zh-CN" sz="2000" b="1">
                <a:latin typeface="微软雅黑" panose="020B0503020204020204" charset="-122"/>
                <a:ea typeface="微软雅黑" panose="020B0503020204020204" charset="-122"/>
              </a:rPr>
              <a:t>5.3</a:t>
            </a:r>
            <a:r>
              <a:rPr lang="zh-CN" altLang="en-US" sz="2000" b="1">
                <a:latin typeface="微软雅黑" panose="020B0503020204020204" charset="-122"/>
                <a:ea typeface="微软雅黑" panose="020B0503020204020204" charset="-122"/>
              </a:rPr>
              <a:t>总分类账户发生额及余额试算平衡表</a:t>
            </a:r>
            <a:endParaRPr lang="zh-CN" altLang="en-US" sz="2000" b="1">
              <a:latin typeface="微软雅黑" panose="020B0503020204020204" charset="-122"/>
              <a:ea typeface="微软雅黑" panose="020B0503020204020204" charset="-122"/>
            </a:endParaRPr>
          </a:p>
          <a:p>
            <a:pPr marL="0" indent="0" algn="ctr" defTabSz="266700">
              <a:lnSpc>
                <a:spcPct val="110000"/>
              </a:lnSpc>
              <a:spcBef>
                <a:spcPts val="0"/>
              </a:spcBef>
              <a:spcAft>
                <a:spcPts val="0"/>
              </a:spcAft>
            </a:pPr>
            <a:r>
              <a:rPr lang="en-US" altLang="zh-CN" sz="2000" b="1">
                <a:latin typeface="微软雅黑" panose="020B0503020204020204" charset="-122"/>
                <a:ea typeface="微软雅黑" panose="020B0503020204020204" charset="-122"/>
              </a:rPr>
              <a:t>                           2025</a:t>
            </a:r>
            <a:r>
              <a:rPr lang="zh-CN" altLang="en-US" sz="2000" b="1">
                <a:latin typeface="微软雅黑" panose="020B0503020204020204" charset="-122"/>
                <a:ea typeface="微软雅黑" panose="020B0503020204020204" charset="-122"/>
              </a:rPr>
              <a:t>年</a:t>
            </a:r>
            <a:r>
              <a:rPr lang="en-US" altLang="zh-CN" sz="2000" b="1">
                <a:latin typeface="微软雅黑" panose="020B0503020204020204" charset="-122"/>
                <a:ea typeface="微软雅黑" panose="020B0503020204020204" charset="-122"/>
              </a:rPr>
              <a:t>4</a:t>
            </a:r>
            <a:r>
              <a:rPr lang="zh-CN" altLang="en-US" sz="2000" b="1">
                <a:latin typeface="微软雅黑" panose="020B0503020204020204" charset="-122"/>
                <a:ea typeface="微软雅黑" panose="020B0503020204020204" charset="-122"/>
              </a:rPr>
              <a:t>月</a:t>
            </a:r>
            <a:r>
              <a:rPr lang="en-US" altLang="zh-CN" sz="2000" b="1">
                <a:latin typeface="微软雅黑" panose="020B0503020204020204" charset="-122"/>
                <a:ea typeface="微软雅黑" panose="020B0503020204020204" charset="-122"/>
              </a:rPr>
              <a:t>30</a:t>
            </a:r>
            <a:r>
              <a:rPr lang="zh-CN" altLang="en-US" sz="2000" b="1">
                <a:latin typeface="微软雅黑" panose="020B0503020204020204" charset="-122"/>
                <a:ea typeface="微软雅黑" panose="020B0503020204020204" charset="-122"/>
              </a:rPr>
              <a:t>日</a:t>
            </a:r>
            <a:r>
              <a:rPr lang="en-US" altLang="zh-CN" sz="2000" b="1">
                <a:latin typeface="微软雅黑" panose="020B0503020204020204" charset="-122"/>
                <a:ea typeface="微软雅黑" panose="020B0503020204020204" charset="-122"/>
              </a:rPr>
              <a:t>                    </a:t>
            </a:r>
            <a:r>
              <a:rPr lang="zh-CN" altLang="en-US" sz="2000" b="1">
                <a:latin typeface="微软雅黑" panose="020B0503020204020204" charset="-122"/>
                <a:ea typeface="微软雅黑" panose="020B0503020204020204" charset="-122"/>
              </a:rPr>
              <a:t>单位：元</a:t>
            </a:r>
            <a:endParaRPr lang="zh-CN" altLang="en-US" sz="2000" b="1">
              <a:latin typeface="微软雅黑" panose="020B0503020204020204" charset="-122"/>
              <a:ea typeface="微软雅黑" panose="020B0503020204020204" charset="-122"/>
            </a:endParaRPr>
          </a:p>
        </p:txBody>
      </p:sp>
      <p:graphicFrame>
        <p:nvGraphicFramePr>
          <p:cNvPr id="6" name="表格 5"/>
          <p:cNvGraphicFramePr/>
          <p:nvPr>
            <p:custDataLst>
              <p:tags r:id="rId1"/>
            </p:custDataLst>
          </p:nvPr>
        </p:nvGraphicFramePr>
        <p:xfrm>
          <a:off x="899795" y="2106295"/>
          <a:ext cx="10392410" cy="3366770"/>
        </p:xfrm>
        <a:graphic>
          <a:graphicData uri="http://schemas.openxmlformats.org/drawingml/2006/table">
            <a:tbl>
              <a:tblPr/>
              <a:tblGrid>
                <a:gridCol w="1478915"/>
                <a:gridCol w="1111250"/>
                <a:gridCol w="1112520"/>
                <a:gridCol w="1838325"/>
                <a:gridCol w="1961515"/>
                <a:gridCol w="1549400"/>
                <a:gridCol w="1340485"/>
              </a:tblGrid>
              <a:tr h="306070">
                <a:tc rowSpan="2">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账户名称</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gridSpan="2">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期初余额</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本期发生额</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2">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期末余额</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30607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借方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贷方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借方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贷方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借方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zh-CN" altLang="en-US" sz="2000" b="1">
                          <a:latin typeface="微软雅黑" panose="020B0503020204020204" charset="-122"/>
                          <a:ea typeface="微软雅黑" panose="020B0503020204020204" charset="-122"/>
                        </a:rPr>
                        <a:t>贷方</a:t>
                      </a:r>
                      <a:endParaRPr lang="zh-CN" altLang="en-US" sz="2000" b="1">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latin typeface="微软雅黑" panose="020B0503020204020204" charset="-122"/>
                          <a:ea typeface="微软雅黑" panose="020B0503020204020204" charset="-122"/>
                        </a:rPr>
                        <a:t>库存现金</a:t>
                      </a:r>
                      <a:endParaRPr lang="zh-CN" altLang="en-US"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90000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2000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92000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银行存款</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300000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100000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112000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288000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原材料</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100000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120000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短期借款</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50000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70000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应付账款</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40000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sz="2000">
                          <a:solidFill>
                            <a:srgbClr val="000000"/>
                          </a:solidFill>
                          <a:latin typeface="微软雅黑" panose="020B0503020204020204" charset="-122"/>
                          <a:ea typeface="微软雅黑" panose="020B0503020204020204" charset="-122"/>
                        </a:rPr>
                        <a:t>3</a:t>
                      </a:r>
                      <a:r>
                        <a:rPr lang="en-US" altLang="zh-CN" sz="2000">
                          <a:solidFill>
                            <a:srgbClr val="000000"/>
                          </a:solidFill>
                          <a:latin typeface="微软雅黑" panose="020B0503020204020204" charset="-122"/>
                          <a:ea typeface="微软雅黑" panose="020B0503020204020204" charset="-122"/>
                        </a:rPr>
                        <a:t>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20000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30000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应付股利</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10000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10000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实收资本</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300000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100000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solidFill>
                            <a:srgbClr val="000000"/>
                          </a:solidFill>
                          <a:latin typeface="微软雅黑" panose="020B0503020204020204" charset="-122"/>
                          <a:ea typeface="微软雅黑" panose="020B0503020204020204" charset="-122"/>
                        </a:rPr>
                        <a:t>150000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350000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rPr>
                        <a:t>盈余公积</a:t>
                      </a:r>
                      <a:endParaRPr lang="zh-CN" altLang="en-US"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100000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sz="2000">
                          <a:solidFill>
                            <a:srgbClr val="000000"/>
                          </a:solidFill>
                          <a:latin typeface="微软雅黑" panose="020B0503020204020204" charset="-122"/>
                          <a:ea typeface="微软雅黑" panose="020B0503020204020204" charset="-122"/>
                        </a:rPr>
                        <a:t>6</a:t>
                      </a:r>
                      <a:r>
                        <a:rPr lang="en-US" altLang="zh-CN" sz="2000">
                          <a:solidFill>
                            <a:srgbClr val="000000"/>
                          </a:solidFill>
                          <a:latin typeface="微软雅黑" panose="020B0503020204020204" charset="-122"/>
                          <a:ea typeface="微软雅黑" panose="020B0503020204020204" charset="-122"/>
                        </a:rPr>
                        <a:t>0000</a:t>
                      </a:r>
                      <a:endParaRPr lang="en-US" altLang="zh-CN" sz="2000">
                        <a:solidFill>
                          <a:srgbClr val="000000"/>
                        </a:solidFill>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 </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40000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r h="306070">
                <a:tc>
                  <a:txBody>
                    <a:bodyPr/>
                    <a:p>
                      <a:pPr indent="0" algn="ctr" fontAlgn="auto">
                        <a:lnSpc>
                          <a:spcPct val="120000"/>
                        </a:lnSpc>
                        <a:spcBef>
                          <a:spcPct val="0"/>
                        </a:spcBef>
                        <a:spcAft>
                          <a:spcPct val="0"/>
                        </a:spcAft>
                      </a:pPr>
                      <a:r>
                        <a:rPr lang="zh-CN" altLang="en-US" sz="2000">
                          <a:latin typeface="微软雅黑" panose="020B0503020204020204" charset="-122"/>
                          <a:ea typeface="微软雅黑" panose="020B0503020204020204" charset="-122"/>
                        </a:rPr>
                        <a:t>合计</a:t>
                      </a:r>
                      <a:endParaRPr lang="zh-CN" altLang="en-US"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490000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490000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312000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312000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500000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c>
                  <a:txBody>
                    <a:bodyPr/>
                    <a:p>
                      <a:pPr indent="0" algn="ctr" fontAlgn="auto">
                        <a:lnSpc>
                          <a:spcPct val="120000"/>
                        </a:lnSpc>
                        <a:spcBef>
                          <a:spcPct val="0"/>
                        </a:spcBef>
                        <a:spcAft>
                          <a:spcPct val="0"/>
                        </a:spcAft>
                      </a:pPr>
                      <a:r>
                        <a:rPr lang="en-US" altLang="zh-CN" sz="2000">
                          <a:latin typeface="微软雅黑" panose="020B0503020204020204" charset="-122"/>
                          <a:ea typeface="微软雅黑" panose="020B0503020204020204" charset="-122"/>
                        </a:rPr>
                        <a:t>500000</a:t>
                      </a:r>
                      <a:endParaRPr lang="en-US" altLang="zh-CN" sz="2000">
                        <a:latin typeface="微软雅黑" panose="020B0503020204020204" charset="-122"/>
                        <a:ea typeface="微软雅黑" panose="020B0503020204020204"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solidFill>
                      <a:schemeClr val="bg1"/>
                    </a:solidFill>
                  </a:tcPr>
                </a:tc>
              </a:tr>
            </a:tbl>
          </a:graphicData>
        </a:graphic>
      </p:graphicFrame>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4799965" y="2997200"/>
            <a:ext cx="5927090" cy="836295"/>
          </a:xfrm>
        </p:spPr>
        <p:txBody>
          <a:bodyPr>
            <a:normAutofit/>
            <a:scene3d>
              <a:camera prst="orthographicFront"/>
              <a:lightRig rig="threePt" dir="t"/>
            </a:scene3d>
          </a:bodyPr>
          <a:p>
            <a:r>
              <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rPr>
              <a:t>小结</a:t>
            </a:r>
            <a:endPar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p>
            <a:pPr algn="r"/>
            <a:r>
              <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rPr>
              <a:t>04</a:t>
            </a:r>
            <a:endPar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452755"/>
            <a:ext cx="10972800" cy="5662930"/>
          </a:xfrm>
        </p:spPr>
        <p:txBody>
          <a:bodyPr/>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32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四、小结</a:t>
            </a:r>
            <a:endParaRPr kumimoji="0" lang="zh-CN" altLang="en-US" sz="32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、必须保证所有账户的余额均已记入试算平衡表。</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、如果试算平衡表借贷不相等，肯定账户记录有错误，应认真查找，直到实现平衡为止。</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3</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、即便实现了试算平衡，也不能说明账户记录绝对正确，因为有些错误并不会影响借贷双方的平衡关系。例如：</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en-US"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①</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漏记某项经济业务，将使本期借贷双方的发生额发生等额减少，借贷仍然平衡；</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452755"/>
            <a:ext cx="10972800" cy="5662930"/>
          </a:xfrm>
        </p:spPr>
        <p:txBody>
          <a:bodyPr/>
          <a:p>
            <a:pPr marL="0" marR="0" indent="0" algn="l" defTabSz="914400" rtl="0" eaLnBrk="0" fontAlgn="base" latinLnBrk="1" hangingPunct="0">
              <a:lnSpc>
                <a:spcPct val="150000"/>
              </a:lnSpc>
              <a:spcBef>
                <a:spcPct val="15000"/>
              </a:spcBef>
              <a:buClr>
                <a:srgbClr val="66CCFF"/>
              </a:buClr>
              <a:buSzTx/>
              <a:buFont typeface="Wingdings" panose="05000000000000000000" pitchFamily="2" charset="2"/>
              <a:buNone/>
            </a:pPr>
            <a:r>
              <a:rPr lang="zh-CN" altLang="en-US" sz="3200">
                <a:solidFill>
                  <a:schemeClr val="accent6"/>
                </a:solidFill>
                <a:latin typeface="方正大黑简体" panose="02000000000000000000" charset="-122"/>
                <a:ea typeface="方正大黑简体" panose="02000000000000000000" charset="-122"/>
                <a:cs typeface="方正大黑简体" panose="02000000000000000000" charset="-122"/>
                <a:sym typeface="+mn-ea"/>
              </a:rPr>
              <a:t>四、小结</a:t>
            </a:r>
            <a:endParaRPr kumimoji="0" lang="zh-CN" altLang="en-US" sz="32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en-US"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②</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重记某项经济业务，将使本期借贷双方的发生额发生等额虚增，借贷仍然平衡；</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en-US"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③</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某项经济业务记错有关账户，借贷仍然平衡；</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en-US"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④</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某项经济业务在账户记录中，颠倒了记账方向，借贷仍然平衡；</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en-US"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⑤</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借方或贷方发生额中，偶然发生多记少记并相互抵消，借贷仍然平衡等。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4799965" y="2997200"/>
            <a:ext cx="5927090" cy="836295"/>
          </a:xfrm>
        </p:spPr>
        <p:txBody>
          <a:bodyPr>
            <a:normAutofit/>
            <a:scene3d>
              <a:camera prst="orthographicFront"/>
              <a:lightRig rig="threePt" dir="t"/>
            </a:scene3d>
          </a:bodyPr>
          <a:p>
            <a:r>
              <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rPr>
              <a:t>试算平衡的含义</a:t>
            </a:r>
            <a:endPar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p>
            <a:pPr algn="r"/>
            <a:r>
              <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rPr>
              <a:t>01</a:t>
            </a:r>
            <a:endPar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1604010"/>
            <a:ext cx="10972800" cy="3985260"/>
          </a:xfrm>
        </p:spPr>
        <p:txBody>
          <a:bodyPr/>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试算平衡就是指根据资产与权益的恒等关系，以及借贷记账法的记账规则，检查所有账户记录是否正确的过程。</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
        <p:nvSpPr>
          <p:cNvPr id="2" name="文本框 1"/>
          <p:cNvSpPr txBox="1"/>
          <p:nvPr/>
        </p:nvSpPr>
        <p:spPr>
          <a:xfrm>
            <a:off x="998220" y="502285"/>
            <a:ext cx="6096000" cy="829945"/>
          </a:xfrm>
          <a:prstGeom prst="rect">
            <a:avLst/>
          </a:prstGeom>
          <a:noFill/>
        </p:spPr>
        <p:txBody>
          <a:bodyPr wrap="square" rtlCol="0" anchor="t">
            <a:spAutoFit/>
          </a:bodyPr>
          <a:p>
            <a:pPr algn="l" eaLnBrk="0" fontAlgn="base" latinLnBrk="1" hangingPunct="0">
              <a:lnSpc>
                <a:spcPct val="150000"/>
              </a:lnSpc>
              <a:spcBef>
                <a:spcPct val="15000"/>
              </a:spcBef>
              <a:buClr>
                <a:srgbClr val="66CCFF"/>
              </a:buClr>
              <a:buSzTx/>
              <a:buFont typeface="Wingdings" panose="05000000000000000000" pitchFamily="2" charset="2"/>
              <a:buNone/>
            </a:pPr>
            <a:r>
              <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rPr>
              <a:t>一、试算平衡的含义</a:t>
            </a:r>
            <a:endPar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4799965" y="2997200"/>
            <a:ext cx="5927090" cy="836295"/>
          </a:xfrm>
        </p:spPr>
        <p:txBody>
          <a:bodyPr>
            <a:normAutofit/>
            <a:scene3d>
              <a:camera prst="orthographicFront"/>
              <a:lightRig rig="threePt" dir="t"/>
            </a:scene3d>
          </a:bodyPr>
          <a:p>
            <a:r>
              <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rPr>
              <a:t>试算平衡的分类</a:t>
            </a:r>
            <a:endPar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p>
            <a:pPr algn="r"/>
            <a:r>
              <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rPr>
              <a:t>02</a:t>
            </a:r>
            <a:endPar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1062990"/>
            <a:ext cx="10972800" cy="4525963"/>
          </a:xfrm>
        </p:spPr>
        <p:txBody>
          <a:bodyPr/>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试算平衡的方法包括</a:t>
            </a:r>
            <a:r>
              <a:rPr kumimoji="0" lang="zh-CN" altLang="en-US" sz="2800" b="0" i="0" u="none" strike="noStrike" kern="0" cap="none" spc="0" normalizeH="0" baseline="0" noProof="1">
                <a:solidFill>
                  <a:srgbClr val="FF0000"/>
                </a:solidFill>
                <a:latin typeface="方正大黑简体" panose="02000000000000000000" charset="-122"/>
                <a:ea typeface="方正大黑简体" panose="02000000000000000000" charset="-122"/>
                <a:cs typeface="方正大黑简体" panose="02000000000000000000" charset="-122"/>
              </a:rPr>
              <a:t>发生额试算平衡</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和</a:t>
            </a:r>
            <a:r>
              <a:rPr kumimoji="0" lang="zh-CN" altLang="en-US" sz="2800" b="0" i="0" u="none" strike="noStrike" kern="0" cap="none" spc="0" normalizeH="0" baseline="0" noProof="1">
                <a:solidFill>
                  <a:srgbClr val="FF0000"/>
                </a:solidFill>
                <a:latin typeface="方正大黑简体" panose="02000000000000000000" charset="-122"/>
                <a:ea typeface="方正大黑简体" panose="02000000000000000000" charset="-122"/>
                <a:cs typeface="方正大黑简体" panose="02000000000000000000" charset="-122"/>
              </a:rPr>
              <a:t>余额试算平衡</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两种。</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、发生额试算平衡法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）公式：所有账户借发＝所有账户贷发</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全部账户本期</a:t>
            </a:r>
            <a:r>
              <a:rPr lang="zh-CN" altLang="en-US" sz="2800">
                <a:solidFill>
                  <a:schemeClr val="accent6"/>
                </a:solidFill>
                <a:latin typeface="方正大黑简体" panose="02000000000000000000" charset="-122"/>
                <a:ea typeface="方正大黑简体" panose="02000000000000000000" charset="-122"/>
                <a:cs typeface="方正大黑简体" panose="02000000000000000000" charset="-122"/>
                <a:sym typeface="+mn-ea"/>
              </a:rPr>
              <a:t>借方发生额合计</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＝全部账户本期贷方发生额合计（</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）依据：</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有借必有贷，借贷必相等</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的记账规则</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
        <p:nvSpPr>
          <p:cNvPr id="2" name="文本框 1"/>
          <p:cNvSpPr txBox="1"/>
          <p:nvPr/>
        </p:nvSpPr>
        <p:spPr>
          <a:xfrm>
            <a:off x="880745" y="245110"/>
            <a:ext cx="6096000" cy="829945"/>
          </a:xfrm>
          <a:prstGeom prst="rect">
            <a:avLst/>
          </a:prstGeom>
          <a:noFill/>
        </p:spPr>
        <p:txBody>
          <a:bodyPr wrap="square" rtlCol="0" anchor="t">
            <a:spAutoFit/>
          </a:bodyPr>
          <a:p>
            <a:pPr indent="0" algn="l" eaLnBrk="0" fontAlgn="base" latinLnBrk="1" hangingPunct="0">
              <a:lnSpc>
                <a:spcPct val="150000"/>
              </a:lnSpc>
              <a:spcBef>
                <a:spcPct val="15000"/>
              </a:spcBef>
              <a:buClr>
                <a:srgbClr val="66CCFF"/>
              </a:buClr>
              <a:buSzTx/>
              <a:buFont typeface="Wingdings" panose="05000000000000000000" pitchFamily="2" charset="2"/>
              <a:buNone/>
            </a:pPr>
            <a:r>
              <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rPr>
              <a:t>二、试算平衡的分类</a:t>
            </a:r>
            <a:endPar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endParaRP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452755"/>
            <a:ext cx="10972800" cy="5662930"/>
          </a:xfrm>
        </p:spPr>
        <p:txBody>
          <a:bodyPr/>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32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二、试算平衡的分类</a:t>
            </a:r>
            <a:endParaRPr kumimoji="0" lang="zh-CN" altLang="en-US" sz="32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、余额试算平衡法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）公式：借余＝贷余</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所有账户</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全部账户的借方期初余额合计</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全部账户的贷方期初余额合计</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全部账户的借方期末余额合计</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全部账户的贷方期末余额合计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0" marR="0" indent="0"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None/>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）依据：会计基本等式的恒等关系：</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资产</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负债</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所有者权益</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的恒等关系</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ctrTitle" idx="1"/>
            <p:custDataLst>
              <p:tags r:id="rId1"/>
            </p:custDataLst>
          </p:nvPr>
        </p:nvSpPr>
        <p:spPr>
          <a:xfrm>
            <a:off x="4799965" y="2997200"/>
            <a:ext cx="5927090" cy="836295"/>
          </a:xfrm>
        </p:spPr>
        <p:txBody>
          <a:bodyPr>
            <a:normAutofit/>
            <a:scene3d>
              <a:camera prst="orthographicFront"/>
              <a:lightRig rig="threePt" dir="t"/>
            </a:scene3d>
          </a:bodyPr>
          <a:p>
            <a:r>
              <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rPr>
              <a:t>试算平衡表的编制训练</a:t>
            </a:r>
            <a:endParaRPr lang="zh-CN" altLang="en-US" sz="3600">
              <a:solidFill>
                <a:schemeClr val="accent1"/>
              </a:solidFill>
              <a:effectLst>
                <a:outerShdw blurRad="38100" dist="25400" dir="5400000" algn="ctr" rotWithShape="0">
                  <a:srgbClr val="6E747A">
                    <a:alpha val="43000"/>
                  </a:srgbClr>
                </a:outerShdw>
              </a:effectLst>
              <a:latin typeface="方正大黑简体" panose="02000000000000000000" charset="-122"/>
              <a:ea typeface="方正大黑简体" panose="02000000000000000000" charset="-122"/>
            </a:endParaRPr>
          </a:p>
        </p:txBody>
      </p:sp>
      <p:sp>
        <p:nvSpPr>
          <p:cNvPr id="19" name="文本框 18"/>
          <p:cNvSpPr txBox="1"/>
          <p:nvPr>
            <p:custDataLst>
              <p:tags r:id="rId2"/>
            </p:custDataLst>
          </p:nvPr>
        </p:nvSpPr>
        <p:spPr>
          <a:xfrm>
            <a:off x="1991995" y="2300915"/>
            <a:ext cx="2356847" cy="2230121"/>
          </a:xfrm>
          <a:prstGeom prst="rect">
            <a:avLst/>
          </a:prstGeom>
          <a:noFill/>
        </p:spPr>
        <p:txBody>
          <a:bodyPr wrap="square" rtlCol="0" anchor="ctr" anchorCtr="1"/>
          <a:p>
            <a:pPr algn="r"/>
            <a:r>
              <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rPr>
              <a:t>03</a:t>
            </a:r>
            <a:endParaRPr lang="en-US" altLang="zh-CN" sz="7200" b="1" dirty="0">
              <a:solidFill>
                <a:schemeClr val="accent1"/>
              </a:solidFill>
              <a:latin typeface="方正粗黑宋简体" panose="02000000000000000000" charset="-122"/>
              <a:ea typeface="方正大黑体_GBK" panose="02010600010101010101" charset="-122"/>
              <a:cs typeface="汉仪粗简黑简" panose="00020600040101010101" charset="-122"/>
            </a:endParaRPr>
          </a:p>
        </p:txBody>
      </p:sp>
      <p:cxnSp>
        <p:nvCxnSpPr>
          <p:cNvPr id="20" name="直接连接符 19"/>
          <p:cNvCxnSpPr/>
          <p:nvPr>
            <p:custDataLst>
              <p:tags r:id="rId3"/>
            </p:custDataLst>
          </p:nvPr>
        </p:nvCxnSpPr>
        <p:spPr>
          <a:xfrm>
            <a:off x="4511459" y="3065528"/>
            <a:ext cx="0" cy="818869"/>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09600" y="1097915"/>
            <a:ext cx="10972800" cy="5017770"/>
          </a:xfrm>
        </p:spPr>
        <p:txBody>
          <a:bodyPr/>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案例：</a:t>
            </a:r>
            <a:r>
              <a:rPr kumimoji="0" 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明光</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有限责任公司（简称明光公司）</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2025</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年</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月份发生以下经济业务（所有科目的期初余额均为已知条件）：</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5</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日获得乙公司追加投资</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元，存入开户银行。</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8</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日，明光公司向供应商购入原材料一批，价值</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20 000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元，货款暂欠，材料已验收入库。</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3</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4</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月</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15</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日明光公司以银行存款支付上月所欠购原材料款</a:t>
            </a:r>
            <a:r>
              <a:rPr kumimoji="0" lang="en-US" altLang="zh-CN"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10 000</a:t>
            </a: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元。</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a:p>
            <a:pPr marL="335915" marR="0" indent="-335915" algn="l" defTabSz="914400" rtl="0" eaLnBrk="0" fontAlgn="base" latinLnBrk="1" hangingPunct="0">
              <a:lnSpc>
                <a:spcPct val="150000"/>
              </a:lnSpc>
              <a:spcBef>
                <a:spcPct val="15000"/>
              </a:spcBef>
              <a:spcAft>
                <a:spcPct val="0"/>
              </a:spcAft>
              <a:buClr>
                <a:srgbClr val="66CCFF"/>
              </a:buClr>
              <a:buSzTx/>
              <a:buFont typeface="Wingdings" panose="05000000000000000000" pitchFamily="2" charset="2"/>
              <a:buChar char="v"/>
            </a:pPr>
            <a:r>
              <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rPr>
              <a:t>　　</a:t>
            </a:r>
            <a:endParaRPr kumimoji="0" lang="zh-CN" altLang="en-US" sz="2800" b="0" i="0" u="none" strike="noStrike" kern="0" cap="none" spc="0" normalizeH="0" baseline="0" noProof="1">
              <a:solidFill>
                <a:schemeClr val="accent6"/>
              </a:solidFill>
              <a:latin typeface="方正大黑简体" panose="02000000000000000000" charset="-122"/>
              <a:ea typeface="方正大黑简体" panose="02000000000000000000" charset="-122"/>
              <a:cs typeface="方正大黑简体" panose="02000000000000000000" charset="-122"/>
            </a:endParaRPr>
          </a:p>
        </p:txBody>
      </p:sp>
      <p:sp>
        <p:nvSpPr>
          <p:cNvPr id="4" name="灯片编号占位符 3"/>
          <p:cNvSpPr>
            <a:spLocks noGrp="1"/>
          </p:cNvSpPr>
          <p:nvPr>
            <p:ph type="sldNum" sz="quarter" idx="11"/>
          </p:nvPr>
        </p:nvSpPr>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pPr>
            <a:fld id="{9A0DB2DC-4C9A-4742-B13C-FB6460FD3503}" type="slidenum">
              <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rPr>
            </a:fld>
            <a:endParaRPr kumimoji="0" lang="en-US" altLang="zh-CN" sz="1050" b="0" i="0" u="none" strike="noStrike" kern="1200" cap="none" spc="0" normalizeH="0" baseline="0" noProof="1" dirty="0">
              <a:solidFill>
                <a:schemeClr val="tx1"/>
              </a:solidFill>
              <a:latin typeface="Times New Roman" panose="02020603050405020304" charset="0"/>
              <a:ea typeface="宋体" panose="02010600030101010101" pitchFamily="2" charset="-122"/>
              <a:cs typeface="+mn-cs"/>
            </a:endParaRPr>
          </a:p>
        </p:txBody>
      </p:sp>
      <p:sp>
        <p:nvSpPr>
          <p:cNvPr id="2" name="文本框 1"/>
          <p:cNvSpPr txBox="1"/>
          <p:nvPr/>
        </p:nvSpPr>
        <p:spPr>
          <a:xfrm>
            <a:off x="703580" y="267970"/>
            <a:ext cx="6096000" cy="829945"/>
          </a:xfrm>
          <a:prstGeom prst="rect">
            <a:avLst/>
          </a:prstGeom>
          <a:noFill/>
        </p:spPr>
        <p:txBody>
          <a:bodyPr wrap="square" rtlCol="0" anchor="t">
            <a:spAutoFit/>
          </a:bodyPr>
          <a:p>
            <a:pPr algn="l" eaLnBrk="0" fontAlgn="base" latinLnBrk="1" hangingPunct="0">
              <a:lnSpc>
                <a:spcPct val="150000"/>
              </a:lnSpc>
              <a:spcBef>
                <a:spcPct val="15000"/>
              </a:spcBef>
              <a:buClr>
                <a:srgbClr val="66CCFF"/>
              </a:buClr>
              <a:buSzTx/>
              <a:buFont typeface="Wingdings" panose="05000000000000000000" pitchFamily="2" charset="2"/>
              <a:buNone/>
            </a:pPr>
            <a:r>
              <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rPr>
              <a:t>三、试算平衡表的编制训练</a:t>
            </a:r>
            <a:endParaRPr lang="zh-CN" altLang="en-US" sz="3200" kern="0">
              <a:solidFill>
                <a:schemeClr val="accent6"/>
              </a:solidFill>
              <a:latin typeface="方正大黑简体" panose="02000000000000000000" charset="-122"/>
              <a:ea typeface="方正大黑简体" panose="02000000000000000000" charset="-122"/>
              <a:cs typeface="方正大黑简体" panose="02000000000000000000" charset="-122"/>
              <a:sym typeface="+mn-ea"/>
            </a:endParaRPr>
          </a:p>
        </p:txBody>
      </p:sp>
    </p:spTree>
  </p:cSld>
  <p:clrMapOvr>
    <a:masterClrMapping/>
  </p:clrMapOvr>
  <p:transition spd="med">
    <p:fade/>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00.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01.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102.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103.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104.xml><?xml version="1.0" encoding="utf-8"?>
<p:tagLst xmlns:p="http://schemas.openxmlformats.org/presentationml/2006/main">
  <p:tag name="KSO_WM_BEAUTIFY_FLAG" val="#fgm#"/>
  <p:tag name="KSO_WM_DIAGRAM_GROUP_CODE" val="1"/>
  <p:tag name="KSO_WM_FIGMA_FLAG" val="#fgm#"/>
  <p:tag name="KSO_WM_UNIT_INDEX" val="1_5_1"/>
  <p:tag name="KSO_WM_UNIT_SUBTYPE" val="d"/>
  <p:tag name="KSO_WM_UNIT_TYPE" val="l_h_i"/>
</p:tagLst>
</file>

<file path=ppt/tags/tag105.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5_2"/>
  <p:tag name="KSO_WM_UNIT_TYPE" val="l_h_i"/>
</p:tagLst>
</file>

<file path=ppt/tags/tag106.xml><?xml version="1.0" encoding="utf-8"?>
<p:tagLst xmlns:p="http://schemas.openxmlformats.org/presentationml/2006/main">
  <p:tag name="KSO_WM_BEAUTIFY_FLAG" val="#fgm#"/>
  <p:tag name="KSO_WM_DIAGRAM_GROUP_CODE" val="1"/>
  <p:tag name="KSO_WM_FIGMA_FLAG" val="#fgm#"/>
  <p:tag name="KSO_WM_UNIT_INDEX" val="1_5_1"/>
  <p:tag name="KSO_WM_UNIT_TYPE" val="l_h_a"/>
</p:tagLst>
</file>

<file path=ppt/tags/tag107.xml><?xml version="1.0" encoding="utf-8"?>
<p:tagLst xmlns:p="http://schemas.openxmlformats.org/presentationml/2006/main">
  <p:tag name="KSO_WM_BEAUTIFY_FLAG" val="#fgm#"/>
  <p:tag name="KSO_WM_DIAGRAM_GROUP_CODE" val="1"/>
  <p:tag name="KSO_WM_FIGMA_FLAG" val="#fgm#"/>
  <p:tag name="KSO_WM_UNIT_INDEX" val="1_6_1"/>
  <p:tag name="KSO_WM_UNIT_SUBTYPE" val="d"/>
  <p:tag name="KSO_WM_UNIT_TYPE" val="l_h_i"/>
</p:tagLst>
</file>

<file path=ppt/tags/tag108.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6_2"/>
  <p:tag name="KSO_WM_UNIT_TYPE" val="l_h_i"/>
</p:tagLst>
</file>

<file path=ppt/tags/tag109.xml><?xml version="1.0" encoding="utf-8"?>
<p:tagLst xmlns:p="http://schemas.openxmlformats.org/presentationml/2006/main">
  <p:tag name="KSO_WM_BEAUTIFY_FLAG" val="#fgm#"/>
  <p:tag name="KSO_WM_DIAGRAM_GROUP_CODE" val="1"/>
  <p:tag name="KSO_WM_FIGMA_FLAG" val="#fgm#"/>
  <p:tag name="KSO_WM_UNIT_INDEX" val="1_6_1"/>
  <p:tag name="KSO_WM_UNIT_TYPE" val="l_h_a"/>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3.0"/>
  <p:tag name="KSO_WM_BEAUTIFY_FLAG" val="#wm#"/>
  <p:tag name="KSO_WM_UNIT_TYPE" val="i"/>
  <p:tag name="KSO_WM_UNIT_INDEX" val="2"/>
  <p:tag name="KSO_WM_UNIT_ISNUMDGMTITLE" val="0"/>
  <p:tag name="KSO_WM_UNIT_NOCLEAR" val="0"/>
  <p:tag name="KSO_WM_TEMPLATE_INDEX" val="40490157"/>
  <p:tag name="KSO_WM_TEMPLATE_CATEGORY" val="custo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13.xml><?xml version="1.0" encoding="utf-8"?>
<p:tagLst xmlns:p="http://schemas.openxmlformats.org/presentationml/2006/main">
  <p:tag name="KSO_WM_BEAUTIFY_FLAG" val="#fgm#"/>
  <p:tag name="KSO_WM_FIGMA_FLAG" val="#fgm#"/>
  <p:tag name="KSO_WM_UNIT_INDEX" val="1"/>
  <p:tag name="KSO_WM_UNIT_TYPE" val="a"/>
  <p:tag name="KSO_WM_LAYOUT_CHECK_HASH" val="e1822a92f146ad40872b24ca4105181d672b77b9"/>
  <p:tag name="KSO_WM_NEWLAYOUT_GROUP_ID" val="layout_2"/>
  <p:tag name="KSO_WM_NEWLAYOUT_ID" val="slide_cce2eb3a906a8f67"/>
</p:tagLst>
</file>

<file path=ppt/tags/tag114.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115.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116.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17.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18.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UNIT_INDEX" val="1_2_1"/>
  <p:tag name="KSO_WM_UNIT_TYPE" val="l_h_i"/>
</p:tagLst>
</file>

<file path=ppt/tags/tag119.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3"/>
  <p:tag name="KSO_WM_UNIT_LAYERLEVEL" val="1"/>
  <p:tag name="KSO_WM_TAG_VERSION" val="3.0"/>
  <p:tag name="KSO_WM_BEAUTIFY_FLAG" val="#wm#"/>
  <p:tag name="KSO_WM_UNIT_TYPE" val="i"/>
  <p:tag name="KSO_WM_UNIT_INDEX" val="3"/>
  <p:tag name="KSO_WM_UNIT_ISNUMDGMTITLE" val="0"/>
  <p:tag name="KSO_WM_UNIT_NOCLEAR" val="0"/>
  <p:tag name="KSO_WM_TEMPLATE_INDEX" val="40490157"/>
  <p:tag name="KSO_WM_TEMPLATE_CATEGORY" val="custom"/>
</p:tagLst>
</file>

<file path=ppt/tags/tag120.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21.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22.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123.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124.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25.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29.xml><?xml version="1.0" encoding="utf-8"?>
<p:tagLst xmlns:p="http://schemas.openxmlformats.org/presentationml/2006/main">
  <p:tag name="KSO_WM_BEAUTIFY_FLAG" val="#fgm#"/>
  <p:tag name="KSO_WM_FIGMA_FLAG" val="#fgm#"/>
  <p:tag name="KSO_WM_UNIT_INDEX" val="1"/>
  <p:tag name="KSO_WM_UNIT_TYPE" val="a"/>
  <p:tag name="KSO_WM_LAYOUT_CHECK_HASH" val="679c70ed992120f56c92ea27e4f1290dba3adda8"/>
  <p:tag name="KSO_WM_NEWLAYOUT_GROUP_ID" val="layout_27"/>
  <p:tag name="KSO_WM_NEWLAYOUT_ID" val="slide_0c7050319d09d38c"/>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130.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UNIT_INDEX" val="1_1_1"/>
  <p:tag name="KSO_WM_UNIT_TYPE" val="l_h_i"/>
</p:tagLst>
</file>

<file path=ppt/tags/tag131.xml><?xml version="1.0" encoding="utf-8"?>
<p:tagLst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132.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33.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34.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UNIT_INDEX" val="1_2_1"/>
  <p:tag name="KSO_WM_UNIT_TYPE" val="l_h_i"/>
</p:tagLst>
</file>

<file path=ppt/tags/tag135.xml><?xml version="1.0" encoding="utf-8"?>
<p:tagLst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13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3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38.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UNIT_INDEX" val="1_3_1"/>
  <p:tag name="KSO_WM_UNIT_TYPE" val="l_h_i"/>
</p:tagLst>
</file>

<file path=ppt/tags/tag139.xml><?xml version="1.0" encoding="utf-8"?>
<p:tagLst xmlns:p="http://schemas.openxmlformats.org/presentationml/2006/main">
  <p:tag name="KSO_WM_BEAUTIFY_FLAG" val="#fgm#"/>
  <p:tag name="KSO_WM_DIAGRAM_GROUP_CODE" val="1"/>
  <p:tag name="KSO_WM_FIGMA_FLAG" val="#fgm#"/>
  <p:tag name="KSO_WM_UNIT_INDEX" val="1_3_2"/>
  <p:tag name="KSO_WM_UNIT_SUBTYPE" val="d"/>
  <p:tag name="KSO_WM_UNIT_TYPE" val="l_h_i"/>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1"/>
  <p:tag name="KSO_WM_UNIT_ISNUMDGMTITLE" val="0"/>
  <p:tag name="KSO_WM_TEMPLATE_INDEX" val="40490157"/>
  <p:tag name="KSO_WM_TEMPLATE_CATEGORY" val="custom"/>
</p:tagLst>
</file>

<file path=ppt/tags/tag140.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41.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45.xml><?xml version="1.0" encoding="utf-8"?>
<p:tagLst xmlns:p="http://schemas.openxmlformats.org/presentationml/2006/main">
  <p:tag name="KSO_WM_BEAUTIFY_FLAG" val="#fgm#"/>
  <p:tag name="KSO_WM_FIGMA_FLAG" val="#fgm#"/>
  <p:tag name="KSO_WM_UNIT_INDEX" val="1"/>
  <p:tag name="KSO_WM_UNIT_TYPE" val="a"/>
  <p:tag name="KSO_WM_LAYOUT_CHECK_HASH" val="4be266103e8c78d9f6b98d933275760cd67b7417"/>
  <p:tag name="KSO_WM_NEWLAYOUT_GROUP_ID" val="layout_6"/>
  <p:tag name="KSO_WM_NEWLAYOUT_ID" val="slide_0b60da66fb947fdd"/>
</p:tagLst>
</file>

<file path=ppt/tags/tag146.xml><?xml version="1.0" encoding="utf-8"?>
<p:tagLst xmlns:p="http://schemas.openxmlformats.org/presentationml/2006/main">
  <p:tag name="KSO_WM_BEAUTIFY_FLAG" val="#fgm#"/>
  <p:tag name="KSO_WM_FIGMA_FLAG" val="#fgm#"/>
  <p:tag name="KSO_WM_UNIT_INDEX" val="1"/>
  <p:tag name="KSO_WM_UNIT_TYPE" val="d"/>
</p:tagLst>
</file>

<file path=ppt/tags/tag147.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148.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49.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f*2"/>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2"/>
  <p:tag name="KSO_WM_UNIT_ISNUMDGMTITLE" val="0"/>
  <p:tag name="KSO_WM_TEMPLATE_INDEX" val="40490157"/>
  <p:tag name="KSO_WM_TEMPLATE_CATEGORY" val="custom"/>
</p:tagLst>
</file>

<file path=ppt/tags/tag150.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15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52.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56.xml><?xml version="1.0" encoding="utf-8"?>
<p:tagLst xmlns:p="http://schemas.openxmlformats.org/presentationml/2006/main">
  <p:tag name="KSO_WM_BEAUTIFY_FLAG" val="#fgm#"/>
  <p:tag name="KSO_WM_FIGMA_FLAG" val="#fgm#"/>
  <p:tag name="KSO_WM_UNIT_INDEX" val="1"/>
  <p:tag name="KSO_WM_UNIT_TYPE" val="a"/>
  <p:tag name="KSO_WM_LAYOUT_CHECK_HASH" val="4c4a0c3022eade34760d7b88ad8298b3161600b1"/>
  <p:tag name="KSO_WM_NEWLAYOUT_GROUP_ID" val="layout_30"/>
  <p:tag name="KSO_WM_NEWLAYOUT_ID" val="slide_97e71a9c1fd50a82"/>
</p:tagLst>
</file>

<file path=ppt/tags/tag157.xml><?xml version="1.0" encoding="utf-8"?>
<p:tagLst xmlns:p="http://schemas.openxmlformats.org/presentationml/2006/main">
  <p:tag name="KSO_WM_BEAUTIFY_FLAG" val="#fgm#"/>
  <p:tag name="KSO_WM_FIGMA_FLAG" val="#fgm#"/>
  <p:tag name="KSO_WM_UNIT_INDEX" val="1"/>
  <p:tag name="KSO_WM_UNIT_TYPE" val="d"/>
</p:tagLst>
</file>

<file path=ppt/tags/tag15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15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61.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16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6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64.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16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66.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0.xml><?xml version="1.0" encoding="utf-8"?>
<p:tagLst xmlns:p="http://schemas.openxmlformats.org/presentationml/2006/main">
  <p:tag name="KSO_WM_BEAUTIFY_FLAG" val="#fgm#"/>
  <p:tag name="KSO_WM_FIGMA_FLAG" val="#fgm#"/>
  <p:tag name="KSO_WM_UNIT_INDEX" val="1"/>
  <p:tag name="KSO_WM_UNIT_TYPE" val="a"/>
  <p:tag name="KSO_WM_LAYOUT_CHECK_HASH" val="eed48ddedaed4f157901b94a3940930712430667"/>
  <p:tag name="KSO_WM_NEWLAYOUT_GROUP_ID" val="layout_60"/>
  <p:tag name="KSO_WM_NEWLAYOUT_ID" val="slide_92e718e35737f8af"/>
</p:tagLst>
</file>

<file path=ppt/tags/tag171.xml><?xml version="1.0" encoding="utf-8"?>
<p:tagLst xmlns:p="http://schemas.openxmlformats.org/presentationml/2006/main">
  <p:tag name="KSO_WM_BEAUTIFY_FLAG" val="#fgm#"/>
  <p:tag name="KSO_WM_FIGMA_FLAG" val="#fgm#"/>
  <p:tag name="KSO_WM_UNIT_INDEX" val="1"/>
  <p:tag name="KSO_WM_UNIT_TYPE" val="d"/>
</p:tagLst>
</file>

<file path=ppt/tags/tag172.xml><?xml version="1.0" encoding="utf-8"?>
<p:tagLst xmlns:p="http://schemas.openxmlformats.org/presentationml/2006/main">
  <p:tag name="KSO_WM_FIGMA_DECORATION_INDEX" val="18_contentModel"/>
  <p:tag name="$PH_EXT" val="2"/>
  <p:tag name="KSO_WM_BEAUTIFY_FLAG" val="#fgm#"/>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
  <p:tag name="KSO_WM_UNIT_TYPE" val="l_i"/>
</p:tagLst>
</file>

<file path=ppt/tags/tag17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7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75.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76.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0.xml><?xml version="1.0" encoding="utf-8"?>
<p:tagLst xmlns:p="http://schemas.openxmlformats.org/presentationml/2006/main">
  <p:tag name="KSO_WM_BEAUTIFY_FLAG" val="#fgm#"/>
  <p:tag name="KSO_WM_FIGMA_FLAG" val="#fgm#"/>
  <p:tag name="KSO_WM_UNIT_INDEX" val="1"/>
  <p:tag name="KSO_WM_UNIT_TYPE" val="a"/>
  <p:tag name="KSO_WM_LAYOUT_CHECK_HASH" val="5d3fb6b4f588b200df9e028b2383f7363962dc02"/>
  <p:tag name="KSO_WM_NEWLAYOUT_GROUP_ID" val="layout_61"/>
  <p:tag name="KSO_WM_NEWLAYOUT_ID" val="slide_1c94fcf67f417551"/>
</p:tagLst>
</file>

<file path=ppt/tags/tag181.xml><?xml version="1.0" encoding="utf-8"?>
<p:tagLst xmlns:p="http://schemas.openxmlformats.org/presentationml/2006/main">
  <p:tag name="KSO_WM_BEAUTIFY_FLAG" val="#fgm#"/>
  <p:tag name="KSO_WM_FIGMA_FLAG" val="#fgm#"/>
  <p:tag name="KSO_WM_UNIT_INDEX" val="1"/>
  <p:tag name="KSO_WM_UNIT_TYPE" val="d"/>
</p:tagLst>
</file>

<file path=ppt/tags/tag182.xml><?xml version="1.0" encoding="utf-8"?>
<p:tagLst xmlns:p="http://schemas.openxmlformats.org/presentationml/2006/main">
  <p:tag name="KSO_WM_FIGMA_DECORATION_INDEX" val="17_contentModel"/>
  <p:tag name="$PH_EXT" val="2"/>
  <p:tag name="KSO_WM_BEAUTIFY_FLAG" val="#fgm#"/>
  <p:tag name="KSO_WM_FIGMA_FLAG" val="#fgm#"/>
  <p:tag name="KSO_WM_UNIT_INDEX" val="1_1"/>
  <p:tag name="KSO_WM_UNIT_TYPE" val="l_i"/>
</p:tagLst>
</file>

<file path=ppt/tags/tag18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8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85.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86.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a*1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 name="KSO_WM_TEMPLATE_INDEX" val="40490157"/>
  <p:tag name="KSO_WM_TEMPLATE_CATEGORY" val="custom"/>
</p:tagLst>
</file>

<file path=ppt/tags/tag190.xml><?xml version="1.0" encoding="utf-8"?>
<p:tagLst xmlns:p="http://schemas.openxmlformats.org/presentationml/2006/main">
  <p:tag name="KSO_WM_BEAUTIFY_FLAG" val="#fgm#"/>
  <p:tag name="KSO_WM_FIGMA_FLAG" val="#fgm#"/>
  <p:tag name="KSO_WM_UNIT_INDEX" val="1"/>
  <p:tag name="KSO_WM_UNIT_TYPE" val="a"/>
  <p:tag name="KSO_WM_LAYOUT_CHECK_HASH" val="9dd49564b823ac0f4deb51c40f964c74252f5e12"/>
  <p:tag name="KSO_WM_NEWLAYOUT_GROUP_ID" val="layout_59"/>
  <p:tag name="KSO_WM_NEWLAYOUT_ID" val="slide_20c1f52a92422207"/>
</p:tagLst>
</file>

<file path=ppt/tags/tag191.xml><?xml version="1.0" encoding="utf-8"?>
<p:tagLst xmlns:p="http://schemas.openxmlformats.org/presentationml/2006/main">
  <p:tag name="KSO_WM_BEAUTIFY_FLAG" val="#fgm#"/>
  <p:tag name="KSO_WM_FIGMA_FLAG" val="#fgm#"/>
  <p:tag name="KSO_WM_UNIT_INDEX" val="1"/>
  <p:tag name="KSO_WM_UNIT_TYPE" val="d"/>
</p:tagLst>
</file>

<file path=ppt/tags/tag192.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19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9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95.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19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9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9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199.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 name="KSO_WM_UNIT_ISNUMDGMTITLE" val="0"/>
  <p:tag name="KSO_WM_TEMPLATE_INDEX" val="40490157"/>
  <p:tag name="KSO_WM_TEMPLATE_CATEGORY" val="custo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f*1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 name="KSO_WM_UNIT_ISNUMDGMTITLE" val="0"/>
  <p:tag name="KSO_WM_TEMPLATE_INDEX" val="40490157"/>
  <p:tag name="KSO_WM_TEMPLATE_CATEGORY" val="custom"/>
</p:tagLst>
</file>

<file path=ppt/tags/tag200.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04.xml><?xml version="1.0" encoding="utf-8"?>
<p:tagLst xmlns:p="http://schemas.openxmlformats.org/presentationml/2006/main">
  <p:tag name="KSO_WM_BEAUTIFY_FLAG" val="#fgm#"/>
  <p:tag name="KSO_WM_FIGMA_FLAG" val="#fgm#"/>
  <p:tag name="KSO_WM_UNIT_INDEX" val="1"/>
  <p:tag name="KSO_WM_UNIT_TYPE" val="a"/>
  <p:tag name="KSO_WM_LAYOUT_CHECK_HASH" val="62805047313713787085d60a8a5f2cbfea04b72c"/>
  <p:tag name="KSO_WM_NEWLAYOUT_GROUP_ID" val="layout_62"/>
  <p:tag name="KSO_WM_NEWLAYOUT_ID" val="slide_5d511e6d513da58e"/>
</p:tagLst>
</file>

<file path=ppt/tags/tag205.xml><?xml version="1.0" encoding="utf-8"?>
<p:tagLst xmlns:p="http://schemas.openxmlformats.org/presentationml/2006/main">
  <p:tag name="KSO_WM_BEAUTIFY_FLAG" val="#fgm#"/>
  <p:tag name="KSO_WM_FIGMA_FLAG" val="#fgm#"/>
  <p:tag name="KSO_WM_UNIT_INDEX" val="1"/>
  <p:tag name="KSO_WM_UNIT_TYPE" val="d"/>
</p:tagLst>
</file>

<file path=ppt/tags/tag206.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20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0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09.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a*2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 name="KSO_WM_TEMPLATE_INDEX" val="40490157"/>
  <p:tag name="KSO_WM_TEMPLATE_CATEGORY" val="custom"/>
</p:tagLst>
</file>

<file path=ppt/tags/tag210.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11.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12.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3_1"/>
  <p:tag name="KSO_WM_UNIT_TYPE" val="l_h_i"/>
</p:tagLst>
</file>

<file path=ppt/tags/tag213.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14.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18.xml><?xml version="1.0" encoding="utf-8"?>
<p:tagLst xmlns:p="http://schemas.openxmlformats.org/presentationml/2006/main">
  <p:tag name="KSO_WM_BEAUTIFY_FLAG" val="#fgm#"/>
  <p:tag name="KSO_WM_FIGMA_FLAG" val="#fgm#"/>
  <p:tag name="KSO_WM_UNIT_INDEX" val="1"/>
  <p:tag name="KSO_WM_UNIT_TYPE" val="a"/>
  <p:tag name="KSO_WM_LAYOUT_CHECK_HASH" val="4f7cd8c65542aa83847233abbb212d5c708ee691"/>
  <p:tag name="KSO_WM_NEWLAYOUT_GROUP_ID" val="layout_26"/>
  <p:tag name="KSO_WM_NEWLAYOUT_ID" val="slide_f64549512ce8df60"/>
</p:tagLst>
</file>

<file path=ppt/tags/tag219.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h_f*2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 name="KSO_WM_UNIT_ISNUMDGMTITLE" val="0"/>
  <p:tag name="KSO_WM_TEMPLATE_INDEX" val="40490157"/>
  <p:tag name="KSO_WM_TEMPLATE_CATEGORY" val="custom"/>
</p:tagLst>
</file>

<file path=ppt/tags/tag220.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221.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22.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23.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224.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225.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26.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30.xml><?xml version="1.0" encoding="utf-8"?>
<p:tagLst xmlns:p="http://schemas.openxmlformats.org/presentationml/2006/main">
  <p:tag name="KSO_WM_BEAUTIFY_FLAG" val="#fgm#"/>
  <p:tag name="KSO_WM_FIGMA_FLAG" val="#fgm#"/>
  <p:tag name="KSO_WM_UNIT_INDEX" val="1"/>
  <p:tag name="KSO_WM_UNIT_TYPE" val="a"/>
  <p:tag name="KSO_WM_LAYOUT_CHECK_HASH" val="4ef948ded0b44a0f3e52bb7dc13c36ff3d9ee0df"/>
  <p:tag name="KSO_WM_NEWLAYOUT_GROUP_ID" val="layout_35"/>
  <p:tag name="KSO_WM_NEWLAYOUT_ID" val="slide_38fca7ecc65094e3"/>
</p:tagLst>
</file>

<file path=ppt/tags/tag231.xml><?xml version="1.0" encoding="utf-8"?>
<p:tagLst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232.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33.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34.xml><?xml version="1.0" encoding="utf-8"?>
<p:tagLst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235.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36.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40.xml><?xml version="1.0" encoding="utf-8"?>
<p:tagLst xmlns:p="http://schemas.openxmlformats.org/presentationml/2006/main">
  <p:tag name="KSO_WM_BEAUTIFY_FLAG" val="#fgm#"/>
  <p:tag name="KSO_WM_FIGMA_FLAG" val="#fgm#"/>
  <p:tag name="KSO_WM_UNIT_INDEX" val="1"/>
  <p:tag name="KSO_WM_UNIT_TYPE" val="a"/>
  <p:tag name="KSO_WM_LAYOUT_CHECK_HASH" val="704ce4e3a866cf562f90edd543569ed9efc43400"/>
  <p:tag name="KSO_WM_NEWLAYOUT_GROUP_ID" val="layout_53"/>
  <p:tag name="KSO_WM_NEWLAYOUT_ID" val="slide_3e9887b6c51e8c40"/>
</p:tagLst>
</file>

<file path=ppt/tags/tag241.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242.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24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4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45.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246.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24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4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52.xml><?xml version="1.0" encoding="utf-8"?>
<p:tagLst xmlns:p="http://schemas.openxmlformats.org/presentationml/2006/main">
  <p:tag name="KSO_WM_BEAUTIFY_FLAG" val="#fgm#"/>
  <p:tag name="KSO_WM_FIGMA_FLAG" val="#fgm#"/>
  <p:tag name="KSO_WM_UNIT_INDEX" val="1"/>
  <p:tag name="KSO_WM_UNIT_TYPE" val="a"/>
  <p:tag name="KSO_WM_LAYOUT_CHECK_HASH" val="2d4eb84c1e30d62edf20870a176cf5a067c6dc77"/>
  <p:tag name="KSO_WM_NEWLAYOUT_GROUP_ID" val="layout_57"/>
  <p:tag name="KSO_WM_NEWLAYOUT_ID" val="slide_fd5d1d17fca415c5"/>
</p:tagLst>
</file>

<file path=ppt/tags/tag253.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UNIT_INDEX" val="1_1_1"/>
  <p:tag name="KSO_WM_UNIT_TYPE" val="l_h_i"/>
</p:tagLst>
</file>

<file path=ppt/tags/tag254.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255.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56.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57.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UNIT_INDEX" val="1_2_1"/>
  <p:tag name="KSO_WM_UNIT_TYPE" val="l_h_i"/>
</p:tagLst>
</file>

<file path=ppt/tags/tag258.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259.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INDEX" val="40490157"/>
  <p:tag name="KSO_WM_TEMPLATE_CATEGORY" val="custom"/>
</p:tagLst>
</file>

<file path=ppt/tags/tag260.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64.xml><?xml version="1.0" encoding="utf-8"?>
<p:tagLst xmlns:p="http://schemas.openxmlformats.org/presentationml/2006/main">
  <p:tag name="KSO_WM_BEAUTIFY_FLAG" val="#fgm#"/>
  <p:tag name="KSO_WM_FIGMA_FLAG" val="#fgm#"/>
  <p:tag name="KSO_WM_UNIT_INDEX" val="1"/>
  <p:tag name="KSO_WM_UNIT_TYPE" val="a"/>
  <p:tag name="KSO_WM_LAYOUT_CHECK_HASH" val="8c2073d630e7333e5b901c2d52d167dd4a7b356e"/>
  <p:tag name="KSO_WM_NEWLAYOUT_GROUP_ID" val="layout_42"/>
  <p:tag name="KSO_WM_NEWLAYOUT_ID" val="slide_30dace1507224ca8"/>
</p:tagLst>
</file>

<file path=ppt/tags/tag265.xml><?xml version="1.0" encoding="utf-8"?>
<p:tagLst xmlns:p="http://schemas.openxmlformats.org/presentationml/2006/main">
  <p:tag name="KSO_WM_BEAUTIFY_FLAG" val="#fgm#"/>
  <p:tag name="KSO_WM_FIGMA_FLAG" val="#fgm#"/>
  <p:tag name="KSO_WM_UNIT_INDEX" val="1"/>
  <p:tag name="KSO_WM_UNIT_TYPE" val="d"/>
</p:tagLst>
</file>

<file path=ppt/tags/tag266.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1_1"/>
  <p:tag name="KSO_WM_UNIT_TYPE" val="l_h_i"/>
</p:tagLst>
</file>

<file path=ppt/tags/tag26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6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69.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UNIT_INDEX" val="1_2_1"/>
  <p:tag name="KSO_WM_UNIT_TYPE" val="l_h_i"/>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 name="KSO_WM_TEMPLATE_INDEX" val="40490157"/>
  <p:tag name="KSO_WM_TEMPLATE_CATEGORY" val="custom"/>
</p:tagLst>
</file>

<file path=ppt/tags/tag270.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71.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75.xml><?xml version="1.0" encoding="utf-8"?>
<p:tagLst xmlns:p="http://schemas.openxmlformats.org/presentationml/2006/main">
  <p:tag name="KSO_WM_BEAUTIFY_FLAG" val="#fgm#"/>
  <p:tag name="KSO_WM_FIGMA_FLAG" val="#fgm#"/>
  <p:tag name="KSO_WM_UNIT_INDEX" val="1"/>
  <p:tag name="KSO_WM_UNIT_TYPE" val="a"/>
  <p:tag name="KSO_WM_LAYOUT_CHECK_HASH" val="84948aa2d78bab31de1363a04a64a543b4c6c87e"/>
  <p:tag name="KSO_WM_NEWLAYOUT_GROUP_ID" val="layout_39"/>
  <p:tag name="KSO_WM_NEWLAYOUT_ID" val="slide_08cd1d244d55f5c2"/>
</p:tagLst>
</file>

<file path=ppt/tags/tag276.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277.xml><?xml version="1.0" encoding="utf-8"?>
<p:tagLst xmlns:p="http://schemas.openxmlformats.org/presentationml/2006/main">
  <p:tag name="KSO_WM_FIGMA_DECORATION_INDEX" val="1"/>
  <p:tag name="$PH_EXT" val="1"/>
  <p:tag name="KSO_WM_BEAUTIFY_FLAG" val="#fgm#"/>
  <p:tag name="KSO_WM_DIAGRAM_GROUP_CODE" val="1"/>
  <p:tag name="KSO_WM_FIGMA_FLAG" val="#fgm#"/>
  <p:tag name="KSO_WM_UNIT_INDEX" val="1_1_1"/>
  <p:tag name="KSO_WM_UNIT_TYPE" val="l_h_x"/>
</p:tagLst>
</file>

<file path=ppt/tags/tag278.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79.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0.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281.xml><?xml version="1.0" encoding="utf-8"?>
<p:tagLst xmlns:p="http://schemas.openxmlformats.org/presentationml/2006/main">
  <p:tag name="KSO_WM_FIGMA_DECORATION_INDEX" val="2"/>
  <p:tag name="$PH_EXT" val="1"/>
  <p:tag name="KSO_WM_BEAUTIFY_FLAG" val="#fgm#"/>
  <p:tag name="KSO_WM_DIAGRAM_GROUP_CODE" val="1"/>
  <p:tag name="KSO_WM_FIGMA_FLAG" val="#fgm#"/>
  <p:tag name="KSO_WM_UNIT_INDEX" val="1_2_1"/>
  <p:tag name="KSO_WM_UNIT_TYPE" val="l_h_x"/>
</p:tagLst>
</file>

<file path=ppt/tags/tag28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8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84.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285.xml><?xml version="1.0" encoding="utf-8"?>
<p:tagLst xmlns:p="http://schemas.openxmlformats.org/presentationml/2006/main">
  <p:tag name="KSO_WM_FIGMA_DECORATION_INDEX" val="3"/>
  <p:tag name="$PH_EXT" val="1"/>
  <p:tag name="KSO_WM_BEAUTIFY_FLAG" val="#fgm#"/>
  <p:tag name="KSO_WM_DIAGRAM_GROUP_CODE" val="1"/>
  <p:tag name="KSO_WM_FIGMA_FLAG" val="#fgm#"/>
  <p:tag name="KSO_WM_UNIT_INDEX" val="1_3_1"/>
  <p:tag name="KSO_WM_UNIT_TYPE" val="l_h_x"/>
</p:tagLst>
</file>

<file path=ppt/tags/tag286.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87.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291.xml><?xml version="1.0" encoding="utf-8"?>
<p:tagLst xmlns:p="http://schemas.openxmlformats.org/presentationml/2006/main">
  <p:tag name="KSO_WM_BEAUTIFY_FLAG" val="#fgm#"/>
  <p:tag name="KSO_WM_FIGMA_FLAG" val="#fgm#"/>
  <p:tag name="KSO_WM_UNIT_INDEX" val="1"/>
  <p:tag name="KSO_WM_UNIT_TYPE" val="a"/>
  <p:tag name="KSO_WM_LAYOUT_CHECK_HASH" val="668fe59b9c76f4eab7fe223a1b3aec4bd0b1c34f"/>
  <p:tag name="KSO_WM_NEWLAYOUT_GROUP_ID" val="layout_51"/>
  <p:tag name="KSO_WM_NEWLAYOUT_ID" val="slide_706d4240adf47b4e"/>
</p:tagLst>
</file>

<file path=ppt/tags/tag292.xml><?xml version="1.0" encoding="utf-8"?>
<p:tagLst xmlns:p="http://schemas.openxmlformats.org/presentationml/2006/main">
  <p:tag name="KSO_WM_BEAUTIFY_FLAG" val="#fgm#"/>
  <p:tag name="KSO_WM_FIGMA_FLAG" val="#fgm#"/>
  <p:tag name="KSO_WM_UNIT_INDEX" val="1"/>
  <p:tag name="KSO_WM_UNIT_TYPE" val="d"/>
</p:tagLst>
</file>

<file path=ppt/tags/tag29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9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95.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96.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97.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98.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99.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0.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04.xml><?xml version="1.0" encoding="utf-8"?>
<p:tagLst xmlns:p="http://schemas.openxmlformats.org/presentationml/2006/main">
  <p:tag name="KSO_WM_BEAUTIFY_FLAG" val="#fgm#"/>
  <p:tag name="KSO_WM_FIGMA_FLAG" val="#fgm#"/>
  <p:tag name="KSO_WM_UNIT_INDEX" val="1"/>
  <p:tag name="KSO_WM_UNIT_TYPE" val="a"/>
  <p:tag name="KSO_WM_LAYOUT_CHECK_HASH" val="220b990a8a64ef5f5df4a615838dafe2f50953d0"/>
  <p:tag name="KSO_WM_NEWLAYOUT_GROUP_ID" val="layout_64"/>
  <p:tag name="KSO_WM_NEWLAYOUT_ID" val="slide_a71563b9abdd1690"/>
</p:tagLst>
</file>

<file path=ppt/tags/tag305.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06.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1_1"/>
  <p:tag name="KSO_WM_UNIT_TYPE" val="l_h_i"/>
</p:tagLst>
</file>

<file path=ppt/tags/tag307.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08.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09.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2_1"/>
  <p:tag name="KSO_WM_UNIT_TYPE" val="l_h_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10.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11.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312.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2"/>
  <p:tag name="KSO_WM_SHAPE_BRIGHT_DATA" val="[{&quot;dk1&quot;:-60,&quot;dk2&quot;:-50,&quot;lt1&quot;:90,&quot;lt2&quot;:100},{&quot;dk1&quot;:-60,&quot;dk2&quot;:-50,&quot;lt1&quot;:90,&quot;lt2&quot;:100}]"/>
  <p:tag name="KSO_WM_SHAPE_UPDATE_BRIGHT" val="1"/>
  <p:tag name="KSO_WM_UNIT_INDEX" val="1_3_1"/>
  <p:tag name="KSO_WM_UNIT_TYPE" val="l_h_i"/>
</p:tagLst>
</file>

<file path=ppt/tags/tag313.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314.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5.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9.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20.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1.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23.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327.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7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0*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40490157"/>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3.0"/>
  <p:tag name="KSO_WM_BEAUTIFY_FLAG" val="#wm#"/>
  <p:tag name="KSO_WM_UNIT_SUBTYPE" val="a"/>
  <p:tag name="KSO_WM_UNIT_PRESET_TEXT" val="单击此处编辑母版文本样式&#10;第二级&#10;第三级&#10;第四级&#10;第五级"/>
  <p:tag name="KSO_WM_UNIT_NOCLEAR" val="0"/>
  <p:tag name="KSO_WM_UNIT_TYPE" val="f"/>
  <p:tag name="KSO_WM_UNIT_INDEX" val="1"/>
  <p:tag name="KSO_WM_TEMPLATE_CATEGORY" val="custom"/>
  <p:tag name="KSO_WM_TEMPLATE_INDEX" val="40490157"/>
  <p:tag name="KSO_WM_UNIT_ISNUMDGMTITLE" val="0"/>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33.xml><?xml version="1.0" encoding="utf-8"?>
<p:tagLst xmlns:p="http://schemas.openxmlformats.org/presentationml/2006/main">
  <p:tag name="KSO_WM_TEMPLATE_SUBCATEGORY" val="29"/>
  <p:tag name="KSO_WM_BEAUTIFY_FLAG" val="#wm#"/>
  <p:tag name="KSO_WM_TEMPLATE_SLIDE_ID" val="slide_4b787e1769c53a6b"/>
  <p:tag name="KSO_WM_TEMPLATE_THUMBS_INDEX" val="1、9"/>
  <p:tag name="KSO_WM_TEMPLATE_INDEX" val="40490157"/>
  <p:tag name="KSO_WM_TEMPLATE_CATEGORY" val="custom"/>
  <p:tag name="KSO_WM_TEMPLATE_MASTER_TYPE" val="0"/>
  <p:tag name="KSO_WM_TAG_VERSION" val="3.0"/>
</p:tagLst>
</file>

<file path=ppt/tags/tag334.xml><?xml version="1.0" encoding="utf-8"?>
<p:tagLst xmlns:p="http://schemas.openxmlformats.org/presentationml/2006/main">
  <p:tag name="KSO_WM_AITEMPLATE_STYLE_ID" val="69796632965"/>
</p:tagLst>
</file>

<file path=ppt/tags/tag33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336.xml><?xml version="1.0" encoding="utf-8"?>
<p:tagLst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337.xml><?xml version="1.0" encoding="utf-8"?>
<p:tagLst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33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3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 name="KSO_WM_UNIT_ISNUMDGMTITLE" val="0"/>
  <p:tag name="KSO_WM_TEMPLATE_INDEX" val="40490157"/>
  <p:tag name="KSO_WM_TEMPLATE_CATEGORY" val="custom"/>
</p:tagLst>
</file>

<file path=ppt/tags/tag340.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34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34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34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348.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349.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5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351.xml><?xml version="1.0" encoding="utf-8"?>
<p:tagLst xmlns:p="http://schemas.openxmlformats.org/presentationml/2006/main">
  <p:tag name="KSO_WM_SLIDE_BACKGROUND_TYPE" val="general"/>
</p:tagLst>
</file>

<file path=ppt/tags/tag352.xml><?xml version="1.0" encoding="utf-8"?>
<p:tagLst xmlns:p="http://schemas.openxmlformats.org/presentationml/2006/main">
  <p:tag name="KSO_WM_SLIDE_BACKGROUND_TYPE" val="general"/>
</p:tagLst>
</file>

<file path=ppt/tags/tag353.xml><?xml version="1.0" encoding="utf-8"?>
<p:tagLst xmlns:p="http://schemas.openxmlformats.org/presentationml/2006/main">
  <p:tag name="KSO_WM_SLIDE_BACKGROUND_TYPE" val="general"/>
</p:tagLst>
</file>

<file path=ppt/tags/tag354.xml><?xml version="1.0" encoding="utf-8"?>
<p:tagLst xmlns:p="http://schemas.openxmlformats.org/presentationml/2006/main">
  <p:tag name="KSO_WM_SLIDE_BACKGROUND_TYPE" val="general"/>
</p:tagLst>
</file>

<file path=ppt/tags/tag35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35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357.xml><?xml version="1.0" encoding="utf-8"?>
<p:tagLst xmlns:p="http://schemas.openxmlformats.org/presentationml/2006/main">
  <p:tag name="KSO_WM_SLIDE_BACKGROUND_TYPE" val="frame"/>
</p:tagLst>
</file>

<file path=ppt/tags/tag358.xml><?xml version="1.0" encoding="utf-8"?>
<p:tagLst xmlns:p="http://schemas.openxmlformats.org/presentationml/2006/main">
  <p:tag name="KSO_WM_SLIDE_BACKGROUND_TYPE" val="frame"/>
</p:tagLst>
</file>

<file path=ppt/tags/tag359.xml><?xml version="1.0" encoding="utf-8"?>
<p:tagLst xmlns:p="http://schemas.openxmlformats.org/presentationml/2006/main">
  <p:tag name="KSO_WM_SLIDE_BACKGROUND_TYPE" val="frame"/>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60.xml><?xml version="1.0" encoding="utf-8"?>
<p:tagLst xmlns:p="http://schemas.openxmlformats.org/presentationml/2006/main">
  <p:tag name="KSO_WM_SLIDE_BACKGROUND_TYPE" val="frame"/>
</p:tagLst>
</file>

<file path=ppt/tags/tag361.xml><?xml version="1.0" encoding="utf-8"?>
<p:tagLst xmlns:p="http://schemas.openxmlformats.org/presentationml/2006/main">
  <p:tag name="KSO_WM_SLIDE_BACKGROUND_TYPE" val="frame"/>
</p:tagLst>
</file>

<file path=ppt/tags/tag36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36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SLIDE_BACKGROUND_TYPE" val="leftRight"/>
</p:tagLst>
</file>

<file path=ppt/tags/tag365.xml><?xml version="1.0" encoding="utf-8"?>
<p:tagLst xmlns:p="http://schemas.openxmlformats.org/presentationml/2006/main">
  <p:tag name="KSO_WM_SLIDE_BACKGROUND_TYPE" val="leftRight"/>
</p:tagLst>
</file>

<file path=ppt/tags/tag366.xml><?xml version="1.0" encoding="utf-8"?>
<p:tagLst xmlns:p="http://schemas.openxmlformats.org/presentationml/2006/main">
  <p:tag name="KSO_WM_SLIDE_BACKGROUND_TYPE" val="leftRight"/>
</p:tagLst>
</file>

<file path=ppt/tags/tag367.xml><?xml version="1.0" encoding="utf-8"?>
<p:tagLst xmlns:p="http://schemas.openxmlformats.org/presentationml/2006/main">
  <p:tag name="KSO_WM_SLIDE_BACKGROUND_TYPE" val="leftRight"/>
</p:tagLst>
</file>

<file path=ppt/tags/tag368.xml><?xml version="1.0" encoding="utf-8"?>
<p:tagLst xmlns:p="http://schemas.openxmlformats.org/presentationml/2006/main">
  <p:tag name="KSO_WM_SLIDE_BACKGROUND_TYPE" val="leftRight"/>
</p:tagLst>
</file>

<file path=ppt/tags/tag369.xml><?xml version="1.0" encoding="utf-8"?>
<p:tagLst xmlns:p="http://schemas.openxmlformats.org/presentationml/2006/main">
  <p:tag name="KSO_WM_SLIDE_BACKGROUND_TYPE" val="leftRight"/>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7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3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SLIDE_BACKGROUND_TYPE" val="topBottom"/>
</p:tagLst>
</file>

<file path=ppt/tags/tag373.xml><?xml version="1.0" encoding="utf-8"?>
<p:tagLst xmlns:p="http://schemas.openxmlformats.org/presentationml/2006/main">
  <p:tag name="KSO_WM_SLIDE_BACKGROUND_TYPE" val="topBottom"/>
</p:tagLst>
</file>

<file path=ppt/tags/tag374.xml><?xml version="1.0" encoding="utf-8"?>
<p:tagLst xmlns:p="http://schemas.openxmlformats.org/presentationml/2006/main">
  <p:tag name="KSO_WM_SLIDE_BACKGROUND_TYPE" val="topBottom"/>
</p:tagLst>
</file>

<file path=ppt/tags/tag375.xml><?xml version="1.0" encoding="utf-8"?>
<p:tagLst xmlns:p="http://schemas.openxmlformats.org/presentationml/2006/main">
  <p:tag name="KSO_WM_SLIDE_BACKGROUND_TYPE" val="topBottom"/>
</p:tagLst>
</file>

<file path=ppt/tags/tag376.xml><?xml version="1.0" encoding="utf-8"?>
<p:tagLst xmlns:p="http://schemas.openxmlformats.org/presentationml/2006/main">
  <p:tag name="KSO_WM_SLIDE_BACKGROUND_TYPE" val="topBottom"/>
</p:tagLst>
</file>

<file path=ppt/tags/tag377.xml><?xml version="1.0" encoding="utf-8"?>
<p:tagLst xmlns:p="http://schemas.openxmlformats.org/presentationml/2006/main">
  <p:tag name="KSO_WM_SLIDE_BACKGROUND_TYPE" val="topBottom"/>
</p:tagLst>
</file>

<file path=ppt/tags/tag37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37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b*1"/>
  <p:tag name="KSO_WM_UNIT_LAYERLEVEL" val="1"/>
  <p:tag name="KSO_WM_TAG_VERSION" val="3.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 name="KSO_WM_TEMPLATE_INDEX" val="40490157"/>
  <p:tag name="KSO_WM_TEMPLATE_CATEGORY" val="custom"/>
</p:tagLst>
</file>

<file path=ppt/tags/tag380.xml><?xml version="1.0" encoding="utf-8"?>
<p:tagLst xmlns:p="http://schemas.openxmlformats.org/presentationml/2006/main">
  <p:tag name="KSO_WM_SLIDE_BACKGROUND_TYPE" val="bottomTop"/>
</p:tagLst>
</file>

<file path=ppt/tags/tag381.xml><?xml version="1.0" encoding="utf-8"?>
<p:tagLst xmlns:p="http://schemas.openxmlformats.org/presentationml/2006/main">
  <p:tag name="KSO_WM_SLIDE_BACKGROUND_TYPE" val="bottomTop"/>
</p:tagLst>
</file>

<file path=ppt/tags/tag382.xml><?xml version="1.0" encoding="utf-8"?>
<p:tagLst xmlns:p="http://schemas.openxmlformats.org/presentationml/2006/main">
  <p:tag name="KSO_WM_SLIDE_BACKGROUND_TYPE" val="bottomTop"/>
</p:tagLst>
</file>

<file path=ppt/tags/tag383.xml><?xml version="1.0" encoding="utf-8"?>
<p:tagLst xmlns:p="http://schemas.openxmlformats.org/presentationml/2006/main">
  <p:tag name="KSO_WM_SLIDE_BACKGROUND_TYPE" val="bottomTop"/>
</p:tagLst>
</file>

<file path=ppt/tags/tag384.xml><?xml version="1.0" encoding="utf-8"?>
<p:tagLst xmlns:p="http://schemas.openxmlformats.org/presentationml/2006/main">
  <p:tag name="KSO_WM_SLIDE_BACKGROUND_TYPE" val="bottomTop"/>
</p:tagLst>
</file>

<file path=ppt/tags/tag385.xml><?xml version="1.0" encoding="utf-8"?>
<p:tagLst xmlns:p="http://schemas.openxmlformats.org/presentationml/2006/main">
  <p:tag name="KSO_WM_SLIDE_BACKGROUND_TYPE" val="bottomTop"/>
</p:tagLst>
</file>

<file path=ppt/tags/tag38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38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SLIDE_BACKGROUND_TYPE" val="navigation"/>
</p:tagLst>
</file>

<file path=ppt/tags/tag389.xml><?xml version="1.0" encoding="utf-8"?>
<p:tagLst xmlns:p="http://schemas.openxmlformats.org/presentationml/2006/main">
  <p:tag name="KSO_WM_SLIDE_BACKGROUND_TYPE" val="navigation"/>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390.xml><?xml version="1.0" encoding="utf-8"?>
<p:tagLst xmlns:p="http://schemas.openxmlformats.org/presentationml/2006/main">
  <p:tag name="KSO_WM_SLIDE_BACKGROUND_TYPE" val="navigation"/>
</p:tagLst>
</file>

<file path=ppt/tags/tag391.xml><?xml version="1.0" encoding="utf-8"?>
<p:tagLst xmlns:p="http://schemas.openxmlformats.org/presentationml/2006/main">
  <p:tag name="KSO_WM_SLIDE_BACKGROUND_TYPE" val="navigation"/>
</p:tagLst>
</file>

<file path=ppt/tags/tag392.xml><?xml version="1.0" encoding="utf-8"?>
<p:tagLst xmlns:p="http://schemas.openxmlformats.org/presentationml/2006/main">
  <p:tag name="KSO_WM_SLIDE_BACKGROUND_TYPE" val="navigation"/>
</p:tagLst>
</file>

<file path=ppt/tags/tag393.xml><?xml version="1.0" encoding="utf-8"?>
<p:tagLst xmlns:p="http://schemas.openxmlformats.org/presentationml/2006/main">
  <p:tag name="KSO_WM_SLIDE_BACKGROUND_TYPE" val="navigation"/>
</p:tagLst>
</file>

<file path=ppt/tags/tag394.xml><?xml version="1.0" encoding="utf-8"?>
<p:tagLst xmlns:p="http://schemas.openxmlformats.org/presentationml/2006/main">
  <p:tag name="KSO_WM_SLIDE_BACKGROUND_TYPE" val="navigation"/>
</p:tagLst>
</file>

<file path=ppt/tags/tag395.xml><?xml version="1.0" encoding="utf-8"?>
<p:tagLst xmlns:p="http://schemas.openxmlformats.org/presentationml/2006/main">
  <p:tag name="KSO_WM_SLIDE_BACKGROUND_TYPE" val="navigation"/>
</p:tagLst>
</file>

<file path=ppt/tags/tag39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39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98.xml><?xml version="1.0" encoding="utf-8"?>
<p:tagLst xmlns:p="http://schemas.openxmlformats.org/presentationml/2006/main">
  <p:tag name="KSO_WM_SLIDE_BACKGROUND_TYPE" val="belt"/>
</p:tagLst>
</file>

<file path=ppt/tags/tag399.xml><?xml version="1.0" encoding="utf-8"?>
<p:tagLst xmlns:p="http://schemas.openxmlformats.org/presentationml/2006/main">
  <p:tag name="KSO_WM_SLIDE_BACKGROUND_TYPE" val="belt"/>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00.xml><?xml version="1.0" encoding="utf-8"?>
<p:tagLst xmlns:p="http://schemas.openxmlformats.org/presentationml/2006/main">
  <p:tag name="KSO_WM_SLIDE_BACKGROUND_TYPE" val="belt"/>
</p:tagLst>
</file>

<file path=ppt/tags/tag401.xml><?xml version="1.0" encoding="utf-8"?>
<p:tagLst xmlns:p="http://schemas.openxmlformats.org/presentationml/2006/main">
  <p:tag name="KSO_WM_SLIDE_BACKGROUND_TYPE" val="belt"/>
</p:tagLst>
</file>

<file path=ppt/tags/tag402.xml><?xml version="1.0" encoding="utf-8"?>
<p:tagLst xmlns:p="http://schemas.openxmlformats.org/presentationml/2006/main">
  <p:tag name="KSO_WM_SLIDE_BACKGROUND_TYPE" val="belt"/>
</p:tagLst>
</file>

<file path=ppt/tags/tag403.xml><?xml version="1.0" encoding="utf-8"?>
<p:tagLst xmlns:p="http://schemas.openxmlformats.org/presentationml/2006/main">
  <p:tag name="KSO_WM_TEMPLATE_CATEGORY" val="custom"/>
  <p:tag name="KSO_WM_TEMPLATE_INDEX" val="20220976"/>
</p:tagLst>
</file>

<file path=ppt/tags/tag404.xml><?xml version="1.0" encoding="utf-8"?>
<p:tagLst xmlns:p="http://schemas.openxmlformats.org/presentationml/2006/main">
  <p:tag name="KSO_WM_TEMPLATE_CATEGORY" val="custom"/>
  <p:tag name="KSO_WM_TEMPLATE_INDEX" val="20220976"/>
</p:tagLst>
</file>

<file path=ppt/tags/tag405.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70323_3*l_i*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70323_3*l_i*1_3"/>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170323_3*l_i*1_6"/>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170323_3*l_i*1_7"/>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70323_3*l_i*1_5"/>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170323_3*l_i*1_8"/>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70323_3*l_i*1_2"/>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70323_3*l_i*1_4"/>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4.xml><?xml version="1.0" encoding="utf-8"?>
<p:tagLst xmlns:p="http://schemas.openxmlformats.org/presentationml/2006/main">
  <p:tag name="KSO_WM_UNIT_VALUE" val="179*238"/>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70323_3*l_x*1_1"/>
  <p:tag name="KSO_WM_TEMPLATE_CATEGORY" val="diagram"/>
  <p:tag name="KSO_WM_TEMPLATE_INDEX" val="20170323"/>
  <p:tag name="KSO_WM_UNIT_LAYERLEVEL" val="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5.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323_3*l_h_f*1_3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323_3*l_h_i*1_3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7.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323_3*l_h_f*1_2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323_3*l_h_i*1_2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19.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323_3*l_h_f*1_1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INDEX" val="40490157"/>
  <p:tag name="KSO_WM_TEMPLATE_CATEGORY" val="custo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323_3*l_h_i*1_1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21.xml><?xml version="1.0" encoding="utf-8"?>
<p:tagLst xmlns:p="http://schemas.openxmlformats.org/presentationml/2006/main">
  <p:tag name="KSO_WM_UNIT_SUBTYPE" val="a"/>
  <p:tag name="KSO_WM_UNIT_PRESET_TEXT" val="单击此处添加文本具体内容，简明扼要地阐述你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323_3*l_h_f*1_4_1"/>
  <p:tag name="KSO_WM_TEMPLATE_CATEGORY" val="diagram"/>
  <p:tag name="KSO_WM_TEMPLATE_INDEX" val="20170323"/>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170323_3*l_h_i*1_4_1"/>
  <p:tag name="KSO_WM_TEMPLATE_CATEGORY" val="diagram"/>
  <p:tag name="KSO_WM_TEMPLATE_INDEX" val="20170323"/>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439.4862355994883,&quot;left&quot;:14.851732283464566,&quot;top&quot;:103.43763779527558,&quot;width&quot;:887.076377952756}"/>
</p:tagLst>
</file>

<file path=ppt/tags/tag423.xml><?xml version="1.0" encoding="utf-8"?>
<p:tagLst xmlns:p="http://schemas.openxmlformats.org/presentationml/2006/main">
  <p:tag name="KSO_WM_UNIT_VALUE" val="182*116"/>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170323_3*l_x*1_2"/>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439.4862355994883,&quot;left&quot;:14.851732283464566,&quot;top&quot;:103.43763779527558,&quot;width&quot;:887.076377952756}"/>
</p:tagLst>
</file>

<file path=ppt/tags/tag424.xml><?xml version="1.0" encoding="utf-8"?>
<p:tagLst xmlns:p="http://schemas.openxmlformats.org/presentationml/2006/main">
  <p:tag name="KSO_WM_UNIT_VALUE" val="148*159"/>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70323_3*l_x*1_3"/>
  <p:tag name="KSO_WM_TEMPLATE_CATEGORY" val="diagram"/>
  <p:tag name="KSO_WM_TEMPLATE_INDEX" val="20170323"/>
  <p:tag name="KSO_WM_UNIT_LAYERLEVEL" val="1_1"/>
  <p:tag name="KSO_WM_TAG_VERSION" val="1.0"/>
  <p:tag name="KSO_WM_BEAUTIFY_FLAG" val="#wm#"/>
  <p:tag name="KSO_WM_UNIT_USESOURCEFORMAT_APPLY" val="1"/>
  <p:tag name="KSO_WM_DIAGRAM_VIRTUALLY_FRAME" val="{&quot;height&quot;:439.4862355994883,&quot;left&quot;:14.851732283464566,&quot;top&quot;:103.43763779527558,&quot;width&quot;:887.076377952756}"/>
</p:tagLst>
</file>

<file path=ppt/tags/tag425.xml><?xml version="1.0" encoding="utf-8"?>
<p:tagLst xmlns:p="http://schemas.openxmlformats.org/presentationml/2006/main">
  <p:tag name="KSO_WM_SLIDE_ITEM_CNT" val="4"/>
</p:tagLst>
</file>

<file path=ppt/tags/tag426.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42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429.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430.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431.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433.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434.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43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437.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438.xml><?xml version="1.0" encoding="utf-8"?>
<p:tagLst xmlns:p="http://schemas.openxmlformats.org/presentationml/2006/main">
  <p:tag name="TABLE_ENDDRAG_ORIGIN_RECT" val="850*265"/>
  <p:tag name="TABLE_ENDDRAG_RECT" val="35*172*850*265"/>
</p:tagLst>
</file>

<file path=ppt/tags/tag439.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7*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Lst>
</file>

<file path=ppt/tags/tag44.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66"/>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_9*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44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20976_7*e*1"/>
  <p:tag name="KSO_WM_TEMPLATE_CATEGORY" val="custom"/>
  <p:tag name="KSO_WM_TEMPLATE_INDEX" val="20220976"/>
  <p:tag name="KSO_WM_UNIT_LAYERLEVEL" val="1"/>
  <p:tag name="KSO_WM_TAG_VERSION" val="1.0"/>
  <p:tag name="KSO_WM_BEAUTIFY_FLAG" val="#wm#"/>
  <p:tag name="KSO_WM_UNIT_BLOCK" val="0"/>
  <p:tag name="KSO_WM_UNIT_DEC_AREA_ID" val="74b9cdbc4d024d1abe191c54e1e59268"/>
  <p:tag name="KSO_WM_UNIT_DEFAULT_FONT" val="118;142;2"/>
  <p:tag name="KSO_WM_UNIT_PRESET_TEXT" val="01"/>
  <p:tag name="KSO_WM_UNIT_NOCLEAR" val="0"/>
  <p:tag name="KSO_WM_UNIT_VALUE" val="2"/>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5"/>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0976_7*i*1"/>
  <p:tag name="KSO_WM_TEMPLATE_CATEGORY" val="custom"/>
  <p:tag name="KSO_WM_TEMPLATE_INDEX" val="20220976"/>
  <p:tag name="KSO_WM_UNIT_LAYERLEVEL" val="1"/>
  <p:tag name="KSO_WM_TAG_VERSION" val="1.0"/>
  <p:tag name="KSO_WM_BEAUTIFY_FLAG" val="#wm#"/>
  <p:tag name="KSO_WM_UNIT_BLOCK" val="0"/>
  <p:tag name="KSO_WM_UNIT_SM_LIMIT_TYPE" val="4"/>
  <p:tag name="KSO_WM_UNIT_DEC_AREA_ID" val="35fe247a8f8b4ba9bce86f1ca7fdb11e"/>
  <p:tag name="KSO_WM_UNIT_DECORATE_INFO" val="{&quot;DecorateInfoH&quot;:{&quot;IsAbs&quot;:false},&quot;DecorateInfoW&quot;:{&quot;IsAbs&quot;:true},&quot;DecorateInfoX&quot;:{&quot;IsAbs&quot;:true,&quot;Pos&quot;:2},&quot;DecorateInfoY&quot;:{&quot;IsAbs&quot;:true,&quot;Pos&quot;:1},&quot;ReferentInfo&quot;:{&quot;Id&quot;:&quot;ad58175166bc4f63b70744db7376c287;cbebdb3316df4acebb25aebf772e514d&quot;,&quot;X&quot;:{&quot;Pos&quot;:0},&quot;Y&quot;:{&quot;Pos&quot;:1}},&quot;whChangeMode&quot;:0}"/>
  <p:tag name="KSO_WM_CHIP_GROUPID" val="617275e954cda7cf43af418d"/>
  <p:tag name="KSO_WM_CHIP_XID" val="617275e954cda7cf43af418b"/>
  <p:tag name="KSO_WM_CHIP_FILLAREA_FILL_RULE" val="{&quot;fill_align&quot;:&quot;cm&quot;,&quot;fill_mode&quot;:&quot;adaptive&quot;,&quot;sacle_strategy&quot;:&quot;smart&quot;}"/>
  <p:tag name="KSO_WM_UNIT_DEC_SUPPORTCHANGEPIC" val="0"/>
  <p:tag name="KSO_WM_UNIT_DEC_CHANGEPICRESERVED" val="0"/>
  <p:tag name="KSO_WM_ASSEMBLE_CHIP_INDEX" val="fc45748d90fe4c90af8e23d583b1e882"/>
  <p:tag name="KSO_WM_UNIT_LINE_FORE_SCHEMECOLOR_INDEX_BRIGHTNESS" val="0"/>
  <p:tag name="KSO_WM_UNIT_LINE_FORE_SCHEMECOLOR_INDEX" val="5"/>
  <p:tag name="KSO_WM_UNIT_LINE_FILL_TYPE" val="2"/>
</p:tagLst>
</file>

<file path=ppt/tags/tag442.xml><?xml version="1.0" encoding="utf-8"?>
<p:tagLst xmlns:p="http://schemas.openxmlformats.org/presentationml/2006/main">
  <p:tag name="KSO_WM_BEAUTIFY_FLAG" val="#wm#"/>
  <p:tag name="KSO_WM_TEMPLATE_CATEGORY" val="custom"/>
  <p:tag name="KSO_WM_TEMPLATE_INDEX" val="20220976"/>
  <p:tag name="KSO_WM_SLIDE_ID" val="custom20220976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全选&quot;,&quot;商务&quot;,&quot;简约&quot;,&quot;文艺清新&quot;,&quot;中国风&quot;,&quot;卡通&quot;,&quot;欧美风&quot;,&quot;黑板风&quot;,&quot;渐变风&quot;,&quot;党政风&quot;]},&quot;slide_type&quot;:[&quot;section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48c37455bdf62aa28e"/>
  <p:tag name="KSO_WM_CHIP_GROUPID" val="61309648c37455bdf62aa28d"/>
  <p:tag name="KSO_WM_SLIDE_LAYOUT_INFO" val="{&quot;id&quot;:&quot;2021-11-19T15:00:17&quot;,&quot;margin&quot;:{&quot;bottom&quot;:6.4267454147338867,&quot;left&quot;:5.5209722518920898,&quot;right&quot;:5.5209722518920898,&quot;top&quot;:6.4284734725952148},&quot;type&quot;:0}"/>
  <p:tag name="KSO_WM_SLIDE_BK_DARK_LIGHT" val="2"/>
  <p:tag name="KSO_WM_SLIDE_BACKGROUND_TYPE" val="general"/>
  <p:tag name="KSO_WM_SLIDE_SUPPORT_FEATURE_TYPE" val="0"/>
  <p:tag name="KSO_WM_SLIDE_TYPE" val="sectionTitle"/>
  <p:tag name="KSO_WM_CHIP_COLORING" val="3"/>
  <p:tag name="KSO_WM_SLIDE_SUBTYPE" val="pureTxt"/>
  <p:tag name="KSO_WM_TEMPLATE_ASSEMBLE_XID" val="61974b7dc75558f33bc3a6e7"/>
  <p:tag name="KSO_WM_TEMPLATE_ASSEMBLE_GROUPID" val="618ddf349d7b144ec989f16d"/>
</p:tagLst>
</file>

<file path=ppt/tags/tag443.xml><?xml version="1.0" encoding="utf-8"?>
<p:tagLst xmlns:p="http://schemas.openxmlformats.org/presentationml/2006/main">
  <p:tag name="KSO_WM_PRESENTATION_SOURCE" val="WPPAIGeneratePPT"/>
  <p:tag name="resource_record_key" val="{&quot;13&quot;:[4364928],&quot;65&quot;:[20220976]}"/>
</p:tagLst>
</file>

<file path=ppt/tags/tag45.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49.xml><?xml version="1.0" encoding="utf-8"?>
<p:tagLst xmlns:p="http://schemas.openxmlformats.org/presentationml/2006/main">
  <p:tag name="KSO_WM_BEAUTIFY_FLAG" val="#wm#"/>
  <p:tag name="KSO_WM_UNIT_INDEX" val="1"/>
  <p:tag name="KSO_WM_UNIT_SUBTYPE" val="c"/>
  <p:tag name="KSO_WM_UNIT_TEXT_TYPE" val="1"/>
  <p:tag name="KSO_WM_UNIT_TYPE" val="f"/>
  <p:tag name="KSO_WM_FIGMA_FLAG" val="#fgm#"/>
  <p:tag name="KSO_WM_UNIT_ID" val="_9*f*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0.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9*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1.xml><?xml version="1.0" encoding="utf-8"?>
<p:tagLst xmlns:p="http://schemas.openxmlformats.org/presentationml/2006/main">
  <p:tag name="KSO_WM_UNIT_ISCONTENTSTITLE" val="0"/>
  <p:tag name="KSO_WM_BEAUTIFY_FLAG" val="#wm#"/>
  <p:tag name="KSO_WM_UNIT_INDEX" val="1"/>
  <p:tag name="KSO_WM_UNIT_TEXT_TYPE" val="1"/>
  <p:tag name="KSO_WM_UNIT_TYPE" val="a"/>
  <p:tag name="KSO_WM_LAYOUT_CHECK_HASH" val="384d4343ec25d94a71128a05133fc66cad86a7af"/>
  <p:tag name="KSO_WM_NEWLAYOUT_ID" val="1212"/>
  <p:tag name="KSO_WM_FIGMA_FLAG" val="#fgm#"/>
  <p:tag name="KSO_WM_UNIT_ID" val="_9*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52.xml><?xml version="1.0" encoding="utf-8"?>
<p:tagLst xmlns:p="http://schemas.openxmlformats.org/presentationml/2006/main">
  <p:tag name="KSO_WM_UNIT_HIGHLIGHT" val="0"/>
  <p:tag name="KSO_WM_BEAUTIFY_FLAG" val="#wm#"/>
  <p:tag name="KSO_WM_UNIT_INDEX" val="2"/>
  <p:tag name="KSO_WM_UNIT_SUBTYPE" val="b"/>
  <p:tag name="KSO_WM_UNIT_TEXT_TYPE" val="1"/>
  <p:tag name="KSO_WM_UNIT_TYPE" val="f"/>
  <p:tag name="KSO_WM_FIGMA_FLAG" val="#fgm#"/>
  <p:tag name="KSO_WM_UNIT_ID" val="_9*f*2"/>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7.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10*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8.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59.xml><?xml version="1.0" encoding="utf-8"?>
<p:tagLst xmlns:p="http://schemas.openxmlformats.org/presentationml/2006/main">
  <p:tag name="KSO_WM_UNIT_ISCONTENTSTITLE" val="0"/>
  <p:tag name="KSO_WM_BEAUTIFY_FLAG" val="#wm#"/>
  <p:tag name="KSO_WM_UNIT_INDEX" val="1"/>
  <p:tag name="KSO_WM_UNIT_TEXT_TYPE" val="1"/>
  <p:tag name="KSO_WM_UNIT_TYPE" val="a"/>
  <p:tag name="KSO_WM_LAYOUT_CHECK_HASH" val="a1b98257fabb0e4b37cec8bdc0592333a2cdbd17"/>
  <p:tag name="KSO_WM_NEWLAYOUT_ID" val="1218"/>
  <p:tag name="KSO_WM_FIGMA_FLAG" val="#fgm#"/>
  <p:tag name="KSO_WM_UNIT_ID" val="_10*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60.xml><?xml version="1.0" encoding="utf-8"?>
<p:tagLst xmlns:p="http://schemas.openxmlformats.org/presentationml/2006/main">
  <p:tag name="KSO_WM_UNIT_PRESET_TEXT" val="PART ONE"/>
  <p:tag name="KSO_WM_BEAUTIFY_FLAG" val="#wm#"/>
  <p:tag name="KSO_WM_UNIT_INDEX" val="1"/>
  <p:tag name="KSO_WM_UNIT_TYPE" val="e"/>
  <p:tag name="KSO_WM_FIGMA_FLAG" val="#fgm#"/>
  <p:tag name="KSO_WM_UNIT_ID" val="_10*e*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3"/>
  <p:tag name="KSO_WM_UNIT_LAYERLEVEL" val="1"/>
  <p:tag name="KSO_WM_TAG_VERSION" val="3.0"/>
  <p:tag name="KSO_WM_BEAUTIFY_FLAG" val="#wm#"/>
  <p:tag name="KSO_WM_UNIT_TYPE" val="i"/>
  <p:tag name="KSO_WM_UNIT_INDEX" val="13"/>
  <p:tag name="KSO_WM_UNIT_ISNUMDGMTITLE" val="0"/>
  <p:tag name="KSO_WM_UNIT_NOCLEAR" val="0"/>
  <p:tag name="KSO_WM_TEMPLATE_INDEX" val="40490157"/>
  <p:tag name="KSO_WM_TEMPLATE_CATEGORY" val="custom"/>
</p:tagLst>
</file>

<file path=ppt/tags/tag62.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66"/>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BEAUTIFY_FLAG" val="#wm#"/>
  <p:tag name="KSO_WM_UNIT_TYPE" val="i"/>
  <p:tag name="KSO_WM_UNIT_INDEX" val="1"/>
  <p:tag name="KSO_WM_UNIT_ISNUMDGMTITLE" val="0"/>
  <p:tag name="KSO_WM_UNIT_NOCLEAR" val="0"/>
  <p:tag name="KSO_WM_TEMPLATE_INDEX" val="40490157"/>
  <p:tag name="KSO_WM_TEMPLATE_CATEGORY" val="custo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6.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_11*i*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7.xml><?xml version="1.0" encoding="utf-8"?>
<p:tagLst xmlns:p="http://schemas.openxmlformats.org/presentationml/2006/main">
  <p:tag name="KSO_WM_UNIT_FILL_FORE_SCHEMECOLOR_INDEX_1_BRIGHTNESS" val="0"/>
  <p:tag name="KSO_WM_UNIT_FILL_FORE_SCHEMECOLOR_INDEX_1" val="14"/>
  <p:tag name="KSO_WM_UNIT_FILL_FORE_SCHEMECOLOR_INDEX_1_POS" val="0"/>
  <p:tag name="KSO_WM_UNIT_FILL_FORE_SCHEMECOLOR_INDEX_1_TRANS" val="0.3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_11*i*3"/>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68.xml><?xml version="1.0" encoding="utf-8"?>
<p:tagLst xmlns:p="http://schemas.openxmlformats.org/presentationml/2006/main">
  <p:tag name="KSO_WM_BEAUTIFY_FLAG" val="#wm#"/>
  <p:tag name="KSO_WM_UNIT_INDEX" val="1"/>
  <p:tag name="KSO_WM_UNIT_TEXT_TYPE" val="1"/>
  <p:tag name="KSO_WM_UNIT_TYPE" val="b"/>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69.xml><?xml version="1.0" encoding="utf-8"?>
<p:tagLst xmlns:p="http://schemas.openxmlformats.org/presentationml/2006/main">
  <p:tag name="KSO_WM_UNIT_ISCONTENTSTITLE" val="0"/>
  <p:tag name="KSO_WM_BEAUTIFY_FLAG" val="#wm#"/>
  <p:tag name="KSO_WM_UNIT_INDEX" val="1"/>
  <p:tag name="KSO_WM_UNIT_TEXT_TYPE" val="1"/>
  <p:tag name="KSO_WM_UNIT_TYPE" val="a"/>
  <p:tag name="KSO_WM_LAYOUT_CHECK_HASH" val="3400caa301173a8a7522db9d090b85b5836a47f0"/>
  <p:tag name="KSO_WM_NEWLAYOUT_ID" val="1222"/>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157"/>
  <p:tag name="KSO_WM_TEMPLATE_CATEGORY" val="custom"/>
</p:tagLst>
</file>

<file path=ppt/tags/tag7.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TEMPLATE_INDEX" val="40490157"/>
  <p:tag name="KSO_WM_TEMPLATE_CATEGORY" val="custo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73.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74.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2faf53cc01f42cea7ee3964489bb7634c9bd4d39"/>
  <p:tag name="KSO_WM_NEWLAYOUT_ID" val="1"/>
</p:tagLst>
</file>

<file path=ppt/tags/tag75.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76.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7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78.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79.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80.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81.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82.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ags/tag83.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84.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85.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86.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90157"/>
  <p:tag name="KSO_WM_TEMPLATE_CATEGORY" val="custom"/>
</p:tagLst>
</file>

<file path=ppt/tags/tag90.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91.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415e679b3debba4d0250694952de31ba5ee0dac8"/>
  <p:tag name="KSO_WM_NEWLAYOUT_GROUP_ID" val="layout_1-5"/>
  <p:tag name="KSO_WM_NEWLAYOUT_ID" val="slide_ba60fb0293b23fda"/>
</p:tagLst>
</file>

<file path=ppt/tags/tag92.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93.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94.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95.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96.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9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98.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99.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heme/theme1.xml><?xml version="1.0" encoding="utf-8"?>
<a:theme xmlns:a="http://schemas.openxmlformats.org/drawingml/2006/main" name="渐变胶囊简约风">
  <a:themeElements>
    <a:clrScheme name="自定义 17">
      <a:dk1>
        <a:srgbClr val="000000"/>
      </a:dk1>
      <a:lt1>
        <a:srgbClr val="FFFFFF"/>
      </a:lt1>
      <a:dk2>
        <a:srgbClr val="32107E"/>
      </a:dk2>
      <a:lt2>
        <a:srgbClr val="D8E4FB"/>
      </a:lt2>
      <a:accent1>
        <a:srgbClr val="3A76E9"/>
      </a:accent1>
      <a:accent2>
        <a:srgbClr val="6868EA"/>
      </a:accent2>
      <a:accent3>
        <a:srgbClr val="8152EA"/>
      </a:accent3>
      <a:accent4>
        <a:srgbClr val="279EEA"/>
      </a:accent4>
      <a:accent5>
        <a:srgbClr val="13C7EC"/>
      </a:accent5>
      <a:accent6>
        <a:srgbClr val="36D8D4"/>
      </a:accent6>
      <a:hlink>
        <a:srgbClr val="0563C1"/>
      </a:hlink>
      <a:folHlink>
        <a:srgbClr val="954F72"/>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Adjacency">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3662</Words>
  <Application>WPS 演示</Application>
  <PresentationFormat>宽屏</PresentationFormat>
  <Paragraphs>639</Paragraphs>
  <Slides>27</Slides>
  <Notes>4</Notes>
  <HiddenSlides>0</HiddenSlides>
  <MMClips>0</MMClips>
  <ScaleCrop>false</ScaleCrop>
  <HeadingPairs>
    <vt:vector size="6" baseType="variant">
      <vt:variant>
        <vt:lpstr>已用的字体</vt:lpstr>
      </vt:variant>
      <vt:variant>
        <vt:i4>20</vt:i4>
      </vt:variant>
      <vt:variant>
        <vt:lpstr>主题</vt:lpstr>
      </vt:variant>
      <vt:variant>
        <vt:i4>3</vt:i4>
      </vt:variant>
      <vt:variant>
        <vt:lpstr>幻灯片标题</vt:lpstr>
      </vt:variant>
      <vt:variant>
        <vt:i4>27</vt:i4>
      </vt:variant>
    </vt:vector>
  </HeadingPairs>
  <TitlesOfParts>
    <vt:vector size="50" baseType="lpstr">
      <vt:lpstr>Arial</vt:lpstr>
      <vt:lpstr>宋体</vt:lpstr>
      <vt:lpstr>Wingdings</vt:lpstr>
      <vt:lpstr>MiSans</vt:lpstr>
      <vt:lpstr>汉仪粗简黑简</vt:lpstr>
      <vt:lpstr>汉仪粗黑 简</vt:lpstr>
      <vt:lpstr>微软雅黑</vt:lpstr>
      <vt:lpstr>Times New Roman</vt:lpstr>
      <vt:lpstr>方正大黑体_GBK</vt:lpstr>
      <vt:lpstr>方正粗黑宋简体</vt:lpstr>
      <vt:lpstr>方正大黑简体</vt:lpstr>
      <vt:lpstr>Arial Unicode MS</vt:lpstr>
      <vt:lpstr>Calibri</vt:lpstr>
      <vt:lpstr>汉仪锐智简</vt:lpstr>
      <vt:lpstr>汉仪综艺体简</vt:lpstr>
      <vt:lpstr>汉仪晓波敦黑简</vt:lpstr>
      <vt:lpstr>黑体</vt:lpstr>
      <vt:lpstr>汉仪晓波敦黑W</vt:lpstr>
      <vt:lpstr>汉仪方叠体简</vt:lpstr>
      <vt:lpstr>汉仪雅酷黑简</vt:lpstr>
      <vt:lpstr>渐变胶囊简约风</vt:lpstr>
      <vt:lpstr>1_Office 主题​​</vt:lpstr>
      <vt:lpstr>3_Office 主题​​</vt:lpstr>
      <vt:lpstr>PowerPoint 演示文稿</vt:lpstr>
      <vt:lpstr>本节内容框架   </vt:lpstr>
      <vt:lpstr>试算平衡的含义</vt:lpstr>
      <vt:lpstr>PowerPoint 演示文稿</vt:lpstr>
      <vt:lpstr>试算平衡的含义</vt:lpstr>
      <vt:lpstr>PowerPoint 演示文稿</vt:lpstr>
      <vt:lpstr>PowerPoint 演示文稿</vt:lpstr>
      <vt:lpstr>试算平衡的含义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试算平衡的含义</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尹莺</dc:creator>
  <cp:lastModifiedBy>Alice</cp:lastModifiedBy>
  <cp:revision>160</cp:revision>
  <dcterms:created xsi:type="dcterms:W3CDTF">2019-06-19T02:08:00Z</dcterms:created>
  <dcterms:modified xsi:type="dcterms:W3CDTF">2025-07-23T23:12:21Z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D99EBB0AF3E9473E882F5BA289746413_13</vt:lpwstr>
  </property>
  <property fmtid="{D5CDD505-2E9C-101B-9397-08002B2CF9AE}" pid="4" name="KSOTemplateUUID">
    <vt:lpwstr>v1.0_ai_69796632965</vt:lpwstr>
  </property>
</Properties>
</file>